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81121cd5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81121cd5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81121cd5e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81121cd5e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81121cd5e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81121cd5e6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ut.fi/for-karen/karadministration/ekonomi/stipendier-och-understo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aatiotrahastot.fi/meista/#jasenet" TargetMode="External"/><Relationship Id="rId4" Type="http://schemas.openxmlformats.org/officeDocument/2006/relationships/hyperlink" Target="https://www.scout.fi/for-scouter/medlemstjanster/stipendier-och-understod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Så gjorde Tre Björkar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BundesLager “mova” 23.7-6.8.2022 i Schweiz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4C992D-3778-D2FD-1960-26F47A31636A}"/>
              </a:ext>
            </a:extLst>
          </p:cNvPr>
          <p:cNvSpPr txBox="1"/>
          <p:nvPr/>
        </p:nvSpPr>
        <p:spPr>
          <a:xfrm>
            <a:off x="2270631" y="4218533"/>
            <a:ext cx="4602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FiSSc:s kvällste om understöd för kårer 10.1.2023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Gör en taskforce för BUS:</a:t>
            </a:r>
            <a:br>
              <a:rPr lang="sv"/>
            </a:br>
            <a:r>
              <a:rPr lang="sv"/>
              <a:t>Bidrag, Understöd och Stipendier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567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En kärntrupp tar på sig ansvaret att göra ansökningar, annars blir det inget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En annan eller samma grupp tar ansvaret för övriga insamlingsprojekt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Kåren och länkade understöds-/föräldraföreningar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Föräldrar med kontakter: behöver någon firma hjälp med X?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Lokala samarbetspartners, butiken, församlingen, Lions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Gör egna jippon, vi stekte strömmingar och sålde kakkutukku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Kolla igenom ALLA fonder, stiftelser och andra potentiella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4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Kolla stiftelsens/fondens/föreningens syfte och årets satsning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När är ansökningstiden? Och ungefär när får man svar?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Hur ansöker man om understödet? Ansökningssystem, webblankett, annat?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u="sng">
                <a:solidFill>
                  <a:schemeClr val="hlink"/>
                </a:solidFill>
                <a:hlinkClick r:id="rId3"/>
              </a:rPr>
              <a:t>https://www.scout.fi/for-karen/karadministration/ekonomi/stipendier-och-understod/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u="sng">
                <a:solidFill>
                  <a:schemeClr val="hlink"/>
                </a:solidFill>
                <a:hlinkClick r:id="rId4"/>
              </a:rPr>
              <a:t>https://www.scout.fi/for-scouter/medlemstjanster/stipendier-och-understod/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fyrk.fi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u="sng">
                <a:solidFill>
                  <a:schemeClr val="hlink"/>
                </a:solidFill>
                <a:hlinkClick r:id="rId5"/>
              </a:rPr>
              <a:t>https://saatiotrahastot.fi/meista/#jasenet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Vi fick napp på Lions, Kulturfonden (via FiSSc), Esbo Marthor, Folke Bernadotte, Esbo-Grankulla Aktiastiftelse och William Thurings stiftelse.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Var konsekventa och noggranna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Skriv en kort och koncis projektbeskrivning att utgå ifrån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Anpassa beskrivningen till alla potentiella bidragsgivare så att det lite extra framhäver det de vill understöda, utan att tänja på sanningen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v"/>
              <a:t>Gör en realistiskt budget med säkerhetsmån. Tänk på allt!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Under evenemanget:</a:t>
            </a:r>
            <a:br>
              <a:rPr lang="sv"/>
            </a:br>
            <a:r>
              <a:rPr lang="sv"/>
              <a:t>  -	Ta en massa bilder, skriv en logg (underlättar rapporteringen)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Efter evenemanget:</a:t>
            </a:r>
            <a:br>
              <a:rPr lang="sv"/>
            </a:br>
            <a:r>
              <a:rPr lang="sv"/>
              <a:t>  -	Skriv en evenemangsrapport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On-screen Show (16:9)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Så gjorde Tre Björkar</vt:lpstr>
      <vt:lpstr>Gör en taskforce för BUS: Bidrag, Understöd och Stipendier</vt:lpstr>
      <vt:lpstr>Kolla igenom ALLA fonder, stiftelser och andra potentiella</vt:lpstr>
      <vt:lpstr>Var konsekventa och noggranna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gjorde Tre Björkar</dc:title>
  <cp:lastModifiedBy>Andrea Hynynen</cp:lastModifiedBy>
  <cp:revision>1</cp:revision>
  <dcterms:modified xsi:type="dcterms:W3CDTF">2023-02-02T06:46:54Z</dcterms:modified>
</cp:coreProperties>
</file>