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Lst>
  <p:notesMasterIdLst>
    <p:notesMasterId r:id="rId15"/>
  </p:notesMasterIdLst>
  <p:handoutMasterIdLst>
    <p:handoutMasterId r:id="rId16"/>
  </p:handoutMasterIdLst>
  <p:sldIdLst>
    <p:sldId id="307" r:id="rId6"/>
    <p:sldId id="284" r:id="rId7"/>
    <p:sldId id="289" r:id="rId8"/>
    <p:sldId id="290" r:id="rId9"/>
    <p:sldId id="304" r:id="rId10"/>
    <p:sldId id="293" r:id="rId11"/>
    <p:sldId id="305" r:id="rId12"/>
    <p:sldId id="308" r:id="rId13"/>
    <p:sldId id="306"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9" autoAdjust="0"/>
    <p:restoredTop sz="71419" autoAdjust="0"/>
  </p:normalViewPr>
  <p:slideViewPr>
    <p:cSldViewPr>
      <p:cViewPr varScale="1">
        <p:scale>
          <a:sx n="61" d="100"/>
          <a:sy n="61" d="100"/>
        </p:scale>
        <p:origin x="159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0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6F79B40-167F-4EE3-B268-25C575A5AC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91814B42-BC2F-4B1F-B366-60CB3F235B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01020D-22EA-41D6-9516-C055B2DC17A7}" type="datetimeFigureOut">
              <a:rPr lang="fi-FI" smtClean="0"/>
              <a:t>20.5.2020</a:t>
            </a:fld>
            <a:endParaRPr lang="fi-FI"/>
          </a:p>
        </p:txBody>
      </p:sp>
      <p:sp>
        <p:nvSpPr>
          <p:cNvPr id="4" name="Alatunnisteen paikkamerkki 3">
            <a:extLst>
              <a:ext uri="{FF2B5EF4-FFF2-40B4-BE49-F238E27FC236}">
                <a16:creationId xmlns:a16="http://schemas.microsoft.com/office/drawing/2014/main" id="{E505E0BB-7AD1-4E30-A3B5-8C17A646C8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8D2224F0-C9FE-42A8-9C45-7F771520F3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1905B-7BA6-4B0B-9029-B8D996FF1862}" type="slidenum">
              <a:rPr lang="fi-FI" smtClean="0"/>
              <a:t>‹#›</a:t>
            </a:fld>
            <a:endParaRPr lang="fi-FI"/>
          </a:p>
        </p:txBody>
      </p:sp>
    </p:spTree>
    <p:extLst>
      <p:ext uri="{BB962C8B-B14F-4D97-AF65-F5344CB8AC3E}">
        <p14:creationId xmlns:p14="http://schemas.microsoft.com/office/powerpoint/2010/main" val="1224761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07A98-F183-496E-A0F8-6D72AA749C2B}" type="datetimeFigureOut">
              <a:rPr lang="fi-FI" smtClean="0"/>
              <a:t>20.5.2020</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73933-845B-4000-84FD-A62DF8FCA8AB}" type="slidenum">
              <a:rPr lang="fi-FI" smtClean="0"/>
              <a:t>‹#›</a:t>
            </a:fld>
            <a:endParaRPr lang="fi-FI"/>
          </a:p>
        </p:txBody>
      </p:sp>
    </p:spTree>
    <p:extLst>
      <p:ext uri="{BB962C8B-B14F-4D97-AF65-F5344CB8AC3E}">
        <p14:creationId xmlns:p14="http://schemas.microsoft.com/office/powerpoint/2010/main" val="425673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1473933-845B-4000-84FD-A62DF8FCA8AB}" type="slidenum">
              <a:rPr lang="fi-FI" smtClean="0"/>
              <a:t>2</a:t>
            </a:fld>
            <a:endParaRPr lang="fi-FI"/>
          </a:p>
        </p:txBody>
      </p:sp>
    </p:spTree>
    <p:extLst>
      <p:ext uri="{BB962C8B-B14F-4D97-AF65-F5344CB8AC3E}">
        <p14:creationId xmlns:p14="http://schemas.microsoft.com/office/powerpoint/2010/main" val="54425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Veneenohjaajakurssin sisältöjä kevennetty ja koulutusta siirretty osittain </a:t>
            </a:r>
            <a:r>
              <a:rPr lang="fi-FI" dirty="0" err="1"/>
              <a:t>förstikurssille</a:t>
            </a:r>
            <a:endParaRPr lang="fi-FI" dirty="0"/>
          </a:p>
          <a:p>
            <a:r>
              <a:rPr lang="fi-FI" dirty="0" err="1"/>
              <a:t>Förstikurssin</a:t>
            </a:r>
            <a:r>
              <a:rPr lang="fi-FI" dirty="0"/>
              <a:t> tarkoitus olla yhden tai kahden kauden mittainen ohjattu harjoittelu lippukunnan omalla aluksella. Lippukuntien pitämän koulutuksen tueksi tullaan tekemään materiaalia joka auttaa pitämään ohjaamaan koulutuettavaa ja helpottamaan kattavamman ja monipuolisemman koulutuksen järjestämistä osana normaaleja partiopurjehduksia. Teoriakoulutus </a:t>
            </a:r>
            <a:r>
              <a:rPr lang="fi-FI" dirty="0" err="1"/>
              <a:t>förstikurssilla</a:t>
            </a:r>
            <a:r>
              <a:rPr lang="fi-FI" dirty="0"/>
              <a:t> voidaan alueellisten resurssien mukaan tehdä itsenäisenä, </a:t>
            </a:r>
            <a:r>
              <a:rPr lang="fi-FI" dirty="0" err="1"/>
              <a:t>LPK:n</a:t>
            </a:r>
            <a:r>
              <a:rPr lang="fi-FI" dirty="0"/>
              <a:t> järjestämänä tai piirin järjestämänä. Teoriakoulutuksessa syvennetään </a:t>
            </a:r>
            <a:r>
              <a:rPr lang="fi-FI" dirty="0" err="1"/>
              <a:t>VOK:lla</a:t>
            </a:r>
            <a:r>
              <a:rPr lang="fi-FI" dirty="0"/>
              <a:t> opetettua ja tuodaan myös uusia sisältöjä mukaan.</a:t>
            </a:r>
          </a:p>
          <a:p>
            <a:r>
              <a:rPr lang="fi-FI" dirty="0"/>
              <a:t>Kipparikurssi 1 on suurimmalle osalle riittävät taidot tuova kipparikurssi. KV-huviveneenkuljettajan kirjan vaatimukset täyttyvät tämän kurssin jälkeen. Sisällöissä tehty pieniä muutoksia aiempaan nähden. Navigointia päivitetty vastaamaan tämän päivän käytäntöjä, turvallisuutta ja johtamista kehitetty.</a:t>
            </a:r>
          </a:p>
          <a:p>
            <a:r>
              <a:rPr lang="fi-FI" dirty="0"/>
              <a:t>Kipparikurssi 2 on meripartiojohtamisen kurssi jossa käydään myös avomerinavigointiin liittyviä asioita. Kurssin yhtenä tavoitteena on määritellä selkeästi kuka voi toimia koulutusjärjestelmän muilla kursseilla vastuullisena kouluttajan, erityisesti kipparikurssi 1:llä.</a:t>
            </a:r>
          </a:p>
          <a:p>
            <a:br>
              <a:rPr lang="fi-FI" dirty="0"/>
            </a:br>
            <a:br>
              <a:rPr lang="fi-FI" dirty="0"/>
            </a:br>
            <a:endParaRPr lang="fi-FI" dirty="0"/>
          </a:p>
        </p:txBody>
      </p:sp>
      <p:sp>
        <p:nvSpPr>
          <p:cNvPr id="4" name="Dian numeron paikkamerkki 3"/>
          <p:cNvSpPr>
            <a:spLocks noGrp="1"/>
          </p:cNvSpPr>
          <p:nvPr>
            <p:ph type="sldNum" sz="quarter" idx="5"/>
          </p:nvPr>
        </p:nvSpPr>
        <p:spPr/>
        <p:txBody>
          <a:bodyPr/>
          <a:lstStyle/>
          <a:p>
            <a:fld id="{F1473933-845B-4000-84FD-A62DF8FCA8AB}" type="slidenum">
              <a:rPr lang="fi-FI" smtClean="0"/>
              <a:t>4</a:t>
            </a:fld>
            <a:endParaRPr lang="fi-FI"/>
          </a:p>
        </p:txBody>
      </p:sp>
    </p:spTree>
    <p:extLst>
      <p:ext uri="{BB962C8B-B14F-4D97-AF65-F5344CB8AC3E}">
        <p14:creationId xmlns:p14="http://schemas.microsoft.com/office/powerpoint/2010/main" val="355916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1473933-845B-4000-84FD-A62DF8FCA8AB}" type="slidenum">
              <a:rPr lang="fi-FI" smtClean="0"/>
              <a:t>5</a:t>
            </a:fld>
            <a:endParaRPr lang="fi-FI"/>
          </a:p>
        </p:txBody>
      </p:sp>
    </p:spTree>
    <p:extLst>
      <p:ext uri="{BB962C8B-B14F-4D97-AF65-F5344CB8AC3E}">
        <p14:creationId xmlns:p14="http://schemas.microsoft.com/office/powerpoint/2010/main" val="410623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1473933-845B-4000-84FD-A62DF8FCA8AB}" type="slidenum">
              <a:rPr lang="fi-FI" smtClean="0"/>
              <a:t>6</a:t>
            </a:fld>
            <a:endParaRPr lang="fi-FI"/>
          </a:p>
        </p:txBody>
      </p:sp>
    </p:spTree>
    <p:extLst>
      <p:ext uri="{BB962C8B-B14F-4D97-AF65-F5344CB8AC3E}">
        <p14:creationId xmlns:p14="http://schemas.microsoft.com/office/powerpoint/2010/main" val="2890562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5.tif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SION ALKU väripohjalla">
    <p:spTree>
      <p:nvGrpSpPr>
        <p:cNvPr id="1" name=""/>
        <p:cNvGrpSpPr/>
        <p:nvPr/>
      </p:nvGrpSpPr>
      <p:grpSpPr>
        <a:xfrm>
          <a:off x="0" y="0"/>
          <a:ext cx="0" cy="0"/>
          <a:chOff x="0" y="0"/>
          <a:chExt cx="0" cy="0"/>
        </a:xfrm>
      </p:grpSpPr>
      <p:sp>
        <p:nvSpPr>
          <p:cNvPr id="11" name="Suorakulmio 10"/>
          <p:cNvSpPr/>
          <p:nvPr userDrawn="1"/>
        </p:nvSpPr>
        <p:spPr>
          <a:xfrm>
            <a:off x="240000" y="171000"/>
            <a:ext cx="11712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13" name="Otsikko 1"/>
          <p:cNvSpPr>
            <a:spLocks noGrp="1"/>
          </p:cNvSpPr>
          <p:nvPr>
            <p:ph type="ctrTitle" hasCustomPrompt="1"/>
          </p:nvPr>
        </p:nvSpPr>
        <p:spPr>
          <a:xfrm>
            <a:off x="336000" y="3356992"/>
            <a:ext cx="11520000" cy="1080120"/>
          </a:xfrm>
        </p:spPr>
        <p:txBody>
          <a:bodyPr>
            <a:noAutofit/>
          </a:bodyPr>
          <a:lstStyle>
            <a:lvl1pPr algn="ctr">
              <a:lnSpc>
                <a:spcPts val="5200"/>
              </a:lnSpc>
              <a:defRPr sz="5000" cap="all" spc="100" baseline="0">
                <a:solidFill>
                  <a:schemeClr val="bg1"/>
                </a:solidFill>
                <a:latin typeface="Tondu Beta" panose="02000000000000000000" pitchFamily="2" charset="0"/>
              </a:defRPr>
            </a:lvl1pPr>
          </a:lstStyle>
          <a:p>
            <a:r>
              <a:rPr lang="fi-FI" dirty="0"/>
              <a:t>Uuden osion alku</a:t>
            </a:r>
          </a:p>
        </p:txBody>
      </p:sp>
      <p:sp>
        <p:nvSpPr>
          <p:cNvPr id="14" name="Alaotsikko 2"/>
          <p:cNvSpPr>
            <a:spLocks noGrp="1"/>
          </p:cNvSpPr>
          <p:nvPr>
            <p:ph type="subTitle" idx="1" hasCustomPrompt="1"/>
          </p:nvPr>
        </p:nvSpPr>
        <p:spPr>
          <a:xfrm>
            <a:off x="336000" y="4797152"/>
            <a:ext cx="11520000" cy="648072"/>
          </a:xfrm>
        </p:spPr>
        <p:txBody>
          <a:bodyPr>
            <a:normAutofit/>
          </a:bodyPr>
          <a:lstStyle>
            <a:lvl1pPr marL="0" indent="0" algn="ctr">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Välilehti esityksen eri osille</a:t>
            </a:r>
          </a:p>
        </p:txBody>
      </p:sp>
      <p:pic>
        <p:nvPicPr>
          <p:cNvPr id="10" name="Kuva 9">
            <a:extLst>
              <a:ext uri="{FF2B5EF4-FFF2-40B4-BE49-F238E27FC236}">
                <a16:creationId xmlns:a16="http://schemas.microsoft.com/office/drawing/2014/main" id="{489E2B9E-0C83-476C-A900-559824FCE8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350043">
            <a:off x="81252" y="-376822"/>
            <a:ext cx="1213155" cy="2490714"/>
          </a:xfrm>
          <a:prstGeom prst="rect">
            <a:avLst/>
          </a:prstGeom>
        </p:spPr>
      </p:pic>
      <p:pic>
        <p:nvPicPr>
          <p:cNvPr id="12" name="Kuva 11">
            <a:extLst>
              <a:ext uri="{FF2B5EF4-FFF2-40B4-BE49-F238E27FC236}">
                <a16:creationId xmlns:a16="http://schemas.microsoft.com/office/drawing/2014/main" id="{668F5BC3-87FF-42D0-8999-864198FEA7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8488" y="464970"/>
            <a:ext cx="1156350" cy="443750"/>
          </a:xfrm>
          <a:prstGeom prst="rect">
            <a:avLst/>
          </a:prstGeom>
        </p:spPr>
      </p:pic>
      <p:sp>
        <p:nvSpPr>
          <p:cNvPr id="2" name="Alatunnisteen paikkamerkki 1">
            <a:extLst>
              <a:ext uri="{FF2B5EF4-FFF2-40B4-BE49-F238E27FC236}">
                <a16:creationId xmlns:a16="http://schemas.microsoft.com/office/drawing/2014/main" id="{CA7B9200-409D-4344-AAA2-C627FBF67C23}"/>
              </a:ext>
            </a:extLst>
          </p:cNvPr>
          <p:cNvSpPr>
            <a:spLocks noGrp="1"/>
          </p:cNvSpPr>
          <p:nvPr>
            <p:ph type="ftr" sz="quarter" idx="10"/>
          </p:nvPr>
        </p:nvSpPr>
        <p:spPr/>
        <p:txBody>
          <a:bodyPr/>
          <a:lstStyle/>
          <a:p>
            <a:r>
              <a:rPr lang="fi-FI"/>
              <a:t>Suomen Partiolaiset – Finlands Scouter ry</a:t>
            </a:r>
            <a:endParaRPr lang="fi-FI" dirty="0"/>
          </a:p>
        </p:txBody>
      </p:sp>
    </p:spTree>
    <p:extLst>
      <p:ext uri="{BB962C8B-B14F-4D97-AF65-F5344CB8AC3E}">
        <p14:creationId xmlns:p14="http://schemas.microsoft.com/office/powerpoint/2010/main" val="117985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p:nvPr>
        </p:nvSpPr>
        <p:spPr>
          <a:xfrm>
            <a:off x="695400" y="548680"/>
            <a:ext cx="9374832" cy="1728192"/>
          </a:xfrm>
        </p:spPr>
        <p:txBody>
          <a:bodyPr anchor="b"/>
          <a:lstStyle>
            <a:lvl1pPr algn="l">
              <a:lnSpc>
                <a:spcPts val="4000"/>
              </a:lnSpc>
              <a:defRPr baseline="0">
                <a:solidFill>
                  <a:schemeClr val="tx2"/>
                </a:solidFill>
              </a:defRPr>
            </a:lvl1pPr>
          </a:lstStyle>
          <a:p>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pic>
        <p:nvPicPr>
          <p:cNvPr id="10" name="Kuva 9">
            <a:extLst>
              <a:ext uri="{FF2B5EF4-FFF2-40B4-BE49-F238E27FC236}">
                <a16:creationId xmlns:a16="http://schemas.microsoft.com/office/drawing/2014/main" id="{A7F60C05-5812-4519-A9F5-4A4ED3E6A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416480" y="4400598"/>
            <a:ext cx="1041511" cy="2138314"/>
          </a:xfrm>
          <a:prstGeom prst="rect">
            <a:avLst/>
          </a:prstGeom>
        </p:spPr>
      </p:pic>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sp>
        <p:nvSpPr>
          <p:cNvPr id="13" name="Sisällön paikkamerkki 2">
            <a:extLst>
              <a:ext uri="{FF2B5EF4-FFF2-40B4-BE49-F238E27FC236}">
                <a16:creationId xmlns:a16="http://schemas.microsoft.com/office/drawing/2014/main" id="{DCB80C4C-88A4-470C-820E-CBCB985A2F38}"/>
              </a:ext>
            </a:extLst>
          </p:cNvPr>
          <p:cNvSpPr>
            <a:spLocks noGrp="1"/>
          </p:cNvSpPr>
          <p:nvPr>
            <p:ph idx="1" hasCustomPrompt="1"/>
          </p:nvPr>
        </p:nvSpPr>
        <p:spPr>
          <a:xfrm>
            <a:off x="695400" y="2339654"/>
            <a:ext cx="954430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06428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 kuvalla">
    <p:spTree>
      <p:nvGrpSpPr>
        <p:cNvPr id="1" name=""/>
        <p:cNvGrpSpPr/>
        <p:nvPr/>
      </p:nvGrpSpPr>
      <p:grpSpPr>
        <a:xfrm>
          <a:off x="0" y="0"/>
          <a:ext cx="0" cy="0"/>
          <a:chOff x="0" y="0"/>
          <a:chExt cx="0" cy="0"/>
        </a:xfrm>
      </p:grpSpPr>
      <p:sp>
        <p:nvSpPr>
          <p:cNvPr id="9" name="Kuvan paikkamerkki 8"/>
          <p:cNvSpPr>
            <a:spLocks noGrp="1"/>
          </p:cNvSpPr>
          <p:nvPr>
            <p:ph type="pic" sz="quarter" idx="10"/>
          </p:nvPr>
        </p:nvSpPr>
        <p:spPr>
          <a:xfrm>
            <a:off x="240000" y="188640"/>
            <a:ext cx="11712000" cy="6516000"/>
          </a:xfrm>
          <a:ln w="228600">
            <a:noFill/>
            <a:miter lim="800000"/>
          </a:ln>
        </p:spPr>
        <p:txBody>
          <a:bodyPr/>
          <a:lstStyle/>
          <a:p>
            <a:endParaRPr lang="fi-FI" dirty="0"/>
          </a:p>
        </p:txBody>
      </p:sp>
      <p:sp>
        <p:nvSpPr>
          <p:cNvPr id="3" name="Alaotsikko 2"/>
          <p:cNvSpPr>
            <a:spLocks noGrp="1"/>
          </p:cNvSpPr>
          <p:nvPr>
            <p:ph type="subTitle" idx="1" hasCustomPrompt="1"/>
          </p:nvPr>
        </p:nvSpPr>
        <p:spPr>
          <a:xfrm>
            <a:off x="1828800" y="4052664"/>
            <a:ext cx="8534400" cy="689883"/>
          </a:xfrm>
        </p:spPr>
        <p:txBody>
          <a:bodyPr>
            <a:normAutofit/>
          </a:bodyPr>
          <a:lstStyle>
            <a:lvl1pPr marL="0" indent="0" algn="ctr">
              <a:buNone/>
              <a:defRPr sz="2800" baseline="0">
                <a:solidFill>
                  <a:schemeClr val="accent1"/>
                </a:solidFill>
                <a:latin typeface="Tondu Bet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solidFill>
                  <a:schemeClr val="accent1"/>
                </a:solidFill>
              </a:rPr>
              <a:t>#PARTIOSCOUT</a:t>
            </a:r>
          </a:p>
          <a:p>
            <a:r>
              <a:rPr lang="fi-FI" dirty="0">
                <a:solidFill>
                  <a:schemeClr val="accent1"/>
                </a:solidFill>
              </a:rPr>
              <a:t>WWW.PARTIO.FI</a:t>
            </a:r>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5047" y="5554363"/>
            <a:ext cx="2501907" cy="720080"/>
          </a:xfrm>
          <a:prstGeom prst="rect">
            <a:avLst/>
          </a:prstGeom>
        </p:spPr>
      </p:pic>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8247" y="5706763"/>
            <a:ext cx="2501907" cy="720080"/>
          </a:xfrm>
          <a:prstGeom prst="rect">
            <a:avLst/>
          </a:prstGeom>
        </p:spPr>
      </p:pic>
      <p:pic>
        <p:nvPicPr>
          <p:cNvPr id="14" name="Kuva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1447" y="5859163"/>
            <a:ext cx="2501907" cy="720080"/>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2819" y="332656"/>
            <a:ext cx="1541800" cy="443750"/>
          </a:xfrm>
          <a:prstGeom prst="rect">
            <a:avLst/>
          </a:prstGeom>
        </p:spPr>
      </p:pic>
      <p:pic>
        <p:nvPicPr>
          <p:cNvPr id="11" name="Kuva 10">
            <a:extLst>
              <a:ext uri="{FF2B5EF4-FFF2-40B4-BE49-F238E27FC236}">
                <a16:creationId xmlns:a16="http://schemas.microsoft.com/office/drawing/2014/main" id="{E1AFD8C2-8B33-4EF5-BC8C-054C0B12F0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sp>
        <p:nvSpPr>
          <p:cNvPr id="4" name="Alatunnisteen paikkamerkki 3">
            <a:extLst>
              <a:ext uri="{FF2B5EF4-FFF2-40B4-BE49-F238E27FC236}">
                <a16:creationId xmlns:a16="http://schemas.microsoft.com/office/drawing/2014/main" id="{CA36F679-A9FA-41CD-9335-8EE3832057D5}"/>
              </a:ext>
            </a:extLst>
          </p:cNvPr>
          <p:cNvSpPr>
            <a:spLocks noGrp="1"/>
          </p:cNvSpPr>
          <p:nvPr>
            <p:ph type="ftr" sz="quarter" idx="11"/>
          </p:nvPr>
        </p:nvSpPr>
        <p:spPr/>
        <p:txBody>
          <a:bodyPr/>
          <a:lstStyle/>
          <a:p>
            <a:r>
              <a:rPr lang="fi-FI" dirty="0"/>
              <a:t>Suomen Partiolaiset – </a:t>
            </a:r>
            <a:r>
              <a:rPr lang="fi-FI" dirty="0" err="1"/>
              <a:t>Finlands</a:t>
            </a:r>
            <a:r>
              <a:rPr lang="fi-FI" dirty="0"/>
              <a:t> </a:t>
            </a:r>
            <a:r>
              <a:rPr lang="fi-FI" dirty="0" err="1"/>
              <a:t>Scouter</a:t>
            </a:r>
            <a:r>
              <a:rPr lang="fi-FI" dirty="0"/>
              <a:t> ry</a:t>
            </a:r>
          </a:p>
        </p:txBody>
      </p:sp>
      <p:sp>
        <p:nvSpPr>
          <p:cNvPr id="15" name="Otsikko 1">
            <a:extLst>
              <a:ext uri="{FF2B5EF4-FFF2-40B4-BE49-F238E27FC236}">
                <a16:creationId xmlns:a16="http://schemas.microsoft.com/office/drawing/2014/main" id="{0173F47A-1CD4-459D-AF15-7F1BC6A67968}"/>
              </a:ext>
            </a:extLst>
          </p:cNvPr>
          <p:cNvSpPr>
            <a:spLocks noGrp="1"/>
          </p:cNvSpPr>
          <p:nvPr>
            <p:ph type="ctrTitle" hasCustomPrompt="1"/>
          </p:nvPr>
        </p:nvSpPr>
        <p:spPr>
          <a:xfrm>
            <a:off x="914400" y="3066530"/>
            <a:ext cx="10363200" cy="1010543"/>
          </a:xfrm>
        </p:spPr>
        <p:txBody>
          <a:bodyPr>
            <a:noAutofit/>
          </a:bodyPr>
          <a:lstStyle>
            <a:lvl1pPr algn="ctr">
              <a:defRPr sz="5400">
                <a:solidFill>
                  <a:schemeClr val="accent1"/>
                </a:solidFill>
                <a:latin typeface="Tondu Beta" panose="02000000000000000000" pitchFamily="2" charset="0"/>
              </a:defRPr>
            </a:lvl1pPr>
          </a:lstStyle>
          <a:p>
            <a:r>
              <a:rPr lang="fi-FI" dirty="0"/>
              <a:t>KIITOS!</a:t>
            </a:r>
          </a:p>
        </p:txBody>
      </p:sp>
      <p:sp>
        <p:nvSpPr>
          <p:cNvPr id="12" name="Tekstiruutu 11">
            <a:extLst>
              <a:ext uri="{FF2B5EF4-FFF2-40B4-BE49-F238E27FC236}">
                <a16:creationId xmlns:a16="http://schemas.microsoft.com/office/drawing/2014/main" id="{1741E516-1467-4C37-A4F8-FA7879FDCEC3}"/>
              </a:ext>
            </a:extLst>
          </p:cNvPr>
          <p:cNvSpPr txBox="1"/>
          <p:nvPr userDrawn="1"/>
        </p:nvSpPr>
        <p:spPr>
          <a:xfrm>
            <a:off x="0" y="4834027"/>
            <a:ext cx="12288688" cy="276999"/>
          </a:xfrm>
          <a:prstGeom prst="rect">
            <a:avLst/>
          </a:prstGeom>
          <a:noFill/>
        </p:spPr>
        <p:txBody>
          <a:bodyPr wrap="square" rtlCol="0">
            <a:spAutoFit/>
          </a:bodyPr>
          <a:lstStyle/>
          <a:p>
            <a:pPr algn="ctr"/>
            <a:r>
              <a:rPr lang="fi-FI" sz="1200" b="0" dirty="0">
                <a:solidFill>
                  <a:schemeClr val="accent1"/>
                </a:solidFill>
              </a:rPr>
              <a:t>Esityksen valokuvat: Susanna Mikander, Aapo Rainio, Anna Enbuske, Atte Kesti / Suomen Partiolaiset</a:t>
            </a:r>
          </a:p>
        </p:txBody>
      </p:sp>
    </p:spTree>
    <p:extLst>
      <p:ext uri="{BB962C8B-B14F-4D97-AF65-F5344CB8AC3E}">
        <p14:creationId xmlns:p14="http://schemas.microsoft.com/office/powerpoint/2010/main" val="31220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PETUS taustalla">
    <p:spTree>
      <p:nvGrpSpPr>
        <p:cNvPr id="1" name=""/>
        <p:cNvGrpSpPr/>
        <p:nvPr/>
      </p:nvGrpSpPr>
      <p:grpSpPr>
        <a:xfrm>
          <a:off x="0" y="0"/>
          <a:ext cx="0" cy="0"/>
          <a:chOff x="0" y="0"/>
          <a:chExt cx="0" cy="0"/>
        </a:xfrm>
      </p:grpSpPr>
      <p:sp>
        <p:nvSpPr>
          <p:cNvPr id="6" name="Suorakulmio 5"/>
          <p:cNvSpPr/>
          <p:nvPr userDrawn="1"/>
        </p:nvSpPr>
        <p:spPr>
          <a:xfrm>
            <a:off x="240000" y="171000"/>
            <a:ext cx="11712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n>
                <a:noFill/>
              </a:ln>
            </a:endParaRPr>
          </a:p>
        </p:txBody>
      </p:sp>
      <p:sp>
        <p:nvSpPr>
          <p:cNvPr id="2" name="Otsikko 1"/>
          <p:cNvSpPr>
            <a:spLocks noGrp="1"/>
          </p:cNvSpPr>
          <p:nvPr>
            <p:ph type="ctrTitle" hasCustomPrompt="1"/>
          </p:nvPr>
        </p:nvSpPr>
        <p:spPr>
          <a:xfrm>
            <a:off x="914400" y="3066530"/>
            <a:ext cx="10363200" cy="1010543"/>
          </a:xfrm>
        </p:spPr>
        <p:txBody>
          <a:bodyPr>
            <a:noAutofit/>
          </a:bodyPr>
          <a:lstStyle>
            <a:lvl1pPr algn="ctr">
              <a:defRPr sz="5400">
                <a:solidFill>
                  <a:schemeClr val="bg1"/>
                </a:solidFill>
                <a:latin typeface="Tondu Beta" panose="02000000000000000000" pitchFamily="2" charset="0"/>
              </a:defRPr>
            </a:lvl1pPr>
          </a:lstStyle>
          <a:p>
            <a:r>
              <a:rPr lang="fi-FI" dirty="0"/>
              <a:t>KIITOS!</a:t>
            </a:r>
          </a:p>
        </p:txBody>
      </p:sp>
      <p:sp>
        <p:nvSpPr>
          <p:cNvPr id="3" name="Alaotsikko 2"/>
          <p:cNvSpPr>
            <a:spLocks noGrp="1"/>
          </p:cNvSpPr>
          <p:nvPr>
            <p:ph type="subTitle" idx="1" hasCustomPrompt="1"/>
          </p:nvPr>
        </p:nvSpPr>
        <p:spPr>
          <a:xfrm>
            <a:off x="1828800" y="4052664"/>
            <a:ext cx="8534400" cy="600472"/>
          </a:xfrm>
        </p:spPr>
        <p:txBody>
          <a:bodyPr>
            <a:normAutofit/>
          </a:bodyPr>
          <a:lstStyle>
            <a:lvl1pPr marL="0" indent="0" algn="ctr">
              <a:buNone/>
              <a:defRPr sz="2800" baseline="0">
                <a:solidFill>
                  <a:schemeClr val="bg1"/>
                </a:solidFill>
                <a:latin typeface="Tondu Bet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WWW.PARTIO.FI</a:t>
            </a:r>
          </a:p>
        </p:txBody>
      </p:sp>
      <p:pic>
        <p:nvPicPr>
          <p:cNvPr id="9" name="Kuva 8">
            <a:extLst>
              <a:ext uri="{FF2B5EF4-FFF2-40B4-BE49-F238E27FC236}">
                <a16:creationId xmlns:a16="http://schemas.microsoft.com/office/drawing/2014/main" id="{4FB57A20-1DCF-4A37-A989-1C6C13E9DF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912" y="5588753"/>
            <a:ext cx="1156350" cy="443750"/>
          </a:xfrm>
          <a:prstGeom prst="rect">
            <a:avLst/>
          </a:prstGeom>
        </p:spPr>
      </p:pic>
      <p:pic>
        <p:nvPicPr>
          <p:cNvPr id="11" name="Kuva 10">
            <a:extLst>
              <a:ext uri="{FF2B5EF4-FFF2-40B4-BE49-F238E27FC236}">
                <a16:creationId xmlns:a16="http://schemas.microsoft.com/office/drawing/2014/main" id="{BDAF27C7-3B2B-4F15-8E8A-F0C4F87AD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350043">
            <a:off x="81252" y="-376822"/>
            <a:ext cx="1213155" cy="2490714"/>
          </a:xfrm>
          <a:prstGeom prst="rect">
            <a:avLst/>
          </a:prstGeom>
        </p:spPr>
      </p:pic>
    </p:spTree>
    <p:extLst>
      <p:ext uri="{BB962C8B-B14F-4D97-AF65-F5344CB8AC3E}">
        <p14:creationId xmlns:p14="http://schemas.microsoft.com/office/powerpoint/2010/main" val="1763491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ISÄLTÖ ots + 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p:nvPr>
        </p:nvSpPr>
        <p:spPr>
          <a:xfrm>
            <a:off x="5375920" y="548680"/>
            <a:ext cx="4694312" cy="1728192"/>
          </a:xfrm>
        </p:spPr>
        <p:txBody>
          <a:bodyPr anchor="b"/>
          <a:lstStyle>
            <a:lvl1pPr algn="l">
              <a:lnSpc>
                <a:spcPts val="4000"/>
              </a:lnSpc>
              <a:defRPr baseline="0">
                <a:solidFill>
                  <a:schemeClr val="tx2"/>
                </a:solidFill>
              </a:defRPr>
            </a:lvl1pPr>
          </a:lstStyle>
          <a:p>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sp>
        <p:nvSpPr>
          <p:cNvPr id="5" name="Kuvan paikkamerkki 4">
            <a:extLst>
              <a:ext uri="{FF2B5EF4-FFF2-40B4-BE49-F238E27FC236}">
                <a16:creationId xmlns:a16="http://schemas.microsoft.com/office/drawing/2014/main" id="{C74BFE84-A3C1-4510-9616-B38929055162}"/>
              </a:ext>
            </a:extLst>
          </p:cNvPr>
          <p:cNvSpPr>
            <a:spLocks noGrp="1"/>
          </p:cNvSpPr>
          <p:nvPr>
            <p:ph type="pic" sz="quarter" idx="11"/>
          </p:nvPr>
        </p:nvSpPr>
        <p:spPr>
          <a:xfrm>
            <a:off x="240000" y="171001"/>
            <a:ext cx="4617974" cy="6516000"/>
          </a:xfrm>
        </p:spPr>
        <p:txBody>
          <a:bodyPr/>
          <a:lstStyle/>
          <a:p>
            <a:endParaRPr lang="fi-FI" dirty="0"/>
          </a:p>
        </p:txBody>
      </p:sp>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pic>
        <p:nvPicPr>
          <p:cNvPr id="13" name="Kuva 12">
            <a:extLst>
              <a:ext uri="{FF2B5EF4-FFF2-40B4-BE49-F238E27FC236}">
                <a16:creationId xmlns:a16="http://schemas.microsoft.com/office/drawing/2014/main" id="{2938BCF7-3056-4708-BA2D-02A00D8712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919" y="5127995"/>
            <a:ext cx="1653035" cy="1350454"/>
          </a:xfrm>
          <a:prstGeom prst="rect">
            <a:avLst/>
          </a:prstGeom>
        </p:spPr>
      </p:pic>
      <p:sp>
        <p:nvSpPr>
          <p:cNvPr id="15" name="Sisällön paikkamerkki 2">
            <a:extLst>
              <a:ext uri="{FF2B5EF4-FFF2-40B4-BE49-F238E27FC236}">
                <a16:creationId xmlns:a16="http://schemas.microsoft.com/office/drawing/2014/main" id="{F04367AC-B546-4931-8377-D6B3CD98C6D7}"/>
              </a:ext>
            </a:extLst>
          </p:cNvPr>
          <p:cNvSpPr>
            <a:spLocks noGrp="1"/>
          </p:cNvSpPr>
          <p:nvPr>
            <p:ph idx="1" hasCustomPrompt="1"/>
          </p:nvPr>
        </p:nvSpPr>
        <p:spPr>
          <a:xfrm>
            <a:off x="5375920" y="2339654"/>
            <a:ext cx="486378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92752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  kuvalla">
    <p:spTree>
      <p:nvGrpSpPr>
        <p:cNvPr id="1" name=""/>
        <p:cNvGrpSpPr/>
        <p:nvPr/>
      </p:nvGrpSpPr>
      <p:grpSpPr>
        <a:xfrm>
          <a:off x="0" y="0"/>
          <a:ext cx="0" cy="0"/>
          <a:chOff x="0" y="0"/>
          <a:chExt cx="0" cy="0"/>
        </a:xfrm>
      </p:grpSpPr>
      <p:sp>
        <p:nvSpPr>
          <p:cNvPr id="11" name="Kuvan paikkamerkki 9"/>
          <p:cNvSpPr>
            <a:spLocks noGrp="1"/>
          </p:cNvSpPr>
          <p:nvPr>
            <p:ph type="pic" sz="quarter" idx="13"/>
          </p:nvPr>
        </p:nvSpPr>
        <p:spPr>
          <a:xfrm>
            <a:off x="240000" y="171000"/>
            <a:ext cx="11712000" cy="6516000"/>
          </a:xfrm>
        </p:spPr>
        <p:txBody>
          <a:bodyPr/>
          <a:lstStyle/>
          <a:p>
            <a:endParaRPr lang="fi-FI" dirty="0"/>
          </a:p>
        </p:txBody>
      </p:sp>
      <p:sp>
        <p:nvSpPr>
          <p:cNvPr id="3" name="Alaotsikko 2"/>
          <p:cNvSpPr>
            <a:spLocks noGrp="1"/>
          </p:cNvSpPr>
          <p:nvPr>
            <p:ph type="subTitle" idx="1"/>
          </p:nvPr>
        </p:nvSpPr>
        <p:spPr>
          <a:xfrm>
            <a:off x="335360" y="5877272"/>
            <a:ext cx="11521280" cy="648072"/>
          </a:xfrm>
        </p:spPr>
        <p:txBody>
          <a:bodyPr>
            <a:normAutofit/>
          </a:bodyPr>
          <a:lstStyle>
            <a:lvl1pPr marL="0" indent="0" algn="ctr">
              <a:buNone/>
              <a:defRPr sz="1800">
                <a:solidFill>
                  <a:schemeClr val="bg1"/>
                </a:solidFill>
                <a:highlight>
                  <a:srgbClr val="000080"/>
                </a:highligh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i-FI" dirty="0"/>
          </a:p>
        </p:txBody>
      </p:sp>
      <p:pic>
        <p:nvPicPr>
          <p:cNvPr id="13" name="Kuva 12">
            <a:extLst>
              <a:ext uri="{FF2B5EF4-FFF2-40B4-BE49-F238E27FC236}">
                <a16:creationId xmlns:a16="http://schemas.microsoft.com/office/drawing/2014/main" id="{4F90A48E-1839-4147-8A2C-4CB6B796F7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350043">
            <a:off x="81252" y="-376822"/>
            <a:ext cx="1213155" cy="2490714"/>
          </a:xfrm>
          <a:prstGeom prst="rect">
            <a:avLst/>
          </a:prstGeom>
        </p:spPr>
      </p:pic>
      <p:sp>
        <p:nvSpPr>
          <p:cNvPr id="7" name="Alatunnisteen paikkamerkki 6">
            <a:extLst>
              <a:ext uri="{FF2B5EF4-FFF2-40B4-BE49-F238E27FC236}">
                <a16:creationId xmlns:a16="http://schemas.microsoft.com/office/drawing/2014/main" id="{6D152C25-98A4-4143-8401-EEAAACADB293}"/>
              </a:ext>
            </a:extLst>
          </p:cNvPr>
          <p:cNvSpPr>
            <a:spLocks noGrp="1"/>
          </p:cNvSpPr>
          <p:nvPr>
            <p:ph type="ftr" sz="quarter" idx="14"/>
          </p:nvPr>
        </p:nvSpPr>
        <p:spPr/>
        <p:txBody>
          <a:bodyPr/>
          <a:lstStyle/>
          <a:p>
            <a:r>
              <a:rPr lang="fi-FI" dirty="0"/>
              <a:t>Suomen Partiolaiset – </a:t>
            </a:r>
            <a:r>
              <a:rPr lang="fi-FI" dirty="0" err="1"/>
              <a:t>Finlands</a:t>
            </a:r>
            <a:r>
              <a:rPr lang="fi-FI" dirty="0"/>
              <a:t> </a:t>
            </a:r>
            <a:r>
              <a:rPr lang="fi-FI" dirty="0" err="1"/>
              <a:t>Scouter</a:t>
            </a:r>
            <a:r>
              <a:rPr lang="fi-FI" dirty="0"/>
              <a:t> ry</a:t>
            </a:r>
          </a:p>
        </p:txBody>
      </p:sp>
      <p:pic>
        <p:nvPicPr>
          <p:cNvPr id="14" name="Kuva 13">
            <a:extLst>
              <a:ext uri="{FF2B5EF4-FFF2-40B4-BE49-F238E27FC236}">
                <a16:creationId xmlns:a16="http://schemas.microsoft.com/office/drawing/2014/main" id="{28444A5E-E7BE-4A82-9DE2-17AA6BE189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8488" y="464970"/>
            <a:ext cx="1156350" cy="443750"/>
          </a:xfrm>
          <a:prstGeom prst="rect">
            <a:avLst/>
          </a:prstGeom>
        </p:spPr>
      </p:pic>
      <p:sp>
        <p:nvSpPr>
          <p:cNvPr id="5" name="Otsikko 4">
            <a:extLst>
              <a:ext uri="{FF2B5EF4-FFF2-40B4-BE49-F238E27FC236}">
                <a16:creationId xmlns:a16="http://schemas.microsoft.com/office/drawing/2014/main" id="{3D0BC4B4-8122-42DC-9C4D-270D434FE9DB}"/>
              </a:ext>
            </a:extLst>
          </p:cNvPr>
          <p:cNvSpPr>
            <a:spLocks noGrp="1"/>
          </p:cNvSpPr>
          <p:nvPr>
            <p:ph type="title"/>
          </p:nvPr>
        </p:nvSpPr>
        <p:spPr>
          <a:xfrm>
            <a:off x="609600" y="4681231"/>
            <a:ext cx="10972800" cy="1143000"/>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3493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KUVA + 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p:nvPr>
        </p:nvSpPr>
        <p:spPr>
          <a:xfrm>
            <a:off x="5375920" y="548680"/>
            <a:ext cx="4694312" cy="1728192"/>
          </a:xfrm>
        </p:spPr>
        <p:txBody>
          <a:bodyPr anchor="b"/>
          <a:lstStyle>
            <a:lvl1pPr algn="l">
              <a:lnSpc>
                <a:spcPts val="4000"/>
              </a:lnSpc>
              <a:defRPr baseline="0">
                <a:solidFill>
                  <a:schemeClr val="tx2"/>
                </a:solidFill>
              </a:defRPr>
            </a:lvl1pPr>
          </a:lstStyle>
          <a:p>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pic>
        <p:nvPicPr>
          <p:cNvPr id="10" name="Kuva 9">
            <a:extLst>
              <a:ext uri="{FF2B5EF4-FFF2-40B4-BE49-F238E27FC236}">
                <a16:creationId xmlns:a16="http://schemas.microsoft.com/office/drawing/2014/main" id="{A7F60C05-5812-4519-A9F5-4A4ED3E6A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416480" y="4400598"/>
            <a:ext cx="1041511" cy="2138314"/>
          </a:xfrm>
          <a:prstGeom prst="rect">
            <a:avLst/>
          </a:prstGeom>
        </p:spPr>
      </p:pic>
      <p:sp>
        <p:nvSpPr>
          <p:cNvPr id="5" name="Kuvan paikkamerkki 4">
            <a:extLst>
              <a:ext uri="{FF2B5EF4-FFF2-40B4-BE49-F238E27FC236}">
                <a16:creationId xmlns:a16="http://schemas.microsoft.com/office/drawing/2014/main" id="{C74BFE84-A3C1-4510-9616-B38929055162}"/>
              </a:ext>
            </a:extLst>
          </p:cNvPr>
          <p:cNvSpPr>
            <a:spLocks noGrp="1"/>
          </p:cNvSpPr>
          <p:nvPr>
            <p:ph type="pic" sz="quarter" idx="11"/>
          </p:nvPr>
        </p:nvSpPr>
        <p:spPr>
          <a:xfrm>
            <a:off x="240000" y="171001"/>
            <a:ext cx="4617974" cy="6516000"/>
          </a:xfrm>
        </p:spPr>
        <p:txBody>
          <a:bodyPr/>
          <a:lstStyle/>
          <a:p>
            <a:endParaRPr lang="fi-FI" dirty="0"/>
          </a:p>
        </p:txBody>
      </p:sp>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sp>
        <p:nvSpPr>
          <p:cNvPr id="13" name="Sisällön paikkamerkki 2">
            <a:extLst>
              <a:ext uri="{FF2B5EF4-FFF2-40B4-BE49-F238E27FC236}">
                <a16:creationId xmlns:a16="http://schemas.microsoft.com/office/drawing/2014/main" id="{DCB80C4C-88A4-470C-820E-CBCB985A2F38}"/>
              </a:ext>
            </a:extLst>
          </p:cNvPr>
          <p:cNvSpPr>
            <a:spLocks noGrp="1"/>
          </p:cNvSpPr>
          <p:nvPr>
            <p:ph idx="1" hasCustomPrompt="1"/>
          </p:nvPr>
        </p:nvSpPr>
        <p:spPr>
          <a:xfrm>
            <a:off x="5375920" y="2339654"/>
            <a:ext cx="486378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12776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UVA + 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p:nvPr>
        </p:nvSpPr>
        <p:spPr>
          <a:xfrm>
            <a:off x="5375920" y="548680"/>
            <a:ext cx="4694312" cy="1728192"/>
          </a:xfrm>
        </p:spPr>
        <p:txBody>
          <a:bodyPr anchor="b"/>
          <a:lstStyle>
            <a:lvl1pPr algn="l">
              <a:lnSpc>
                <a:spcPts val="4000"/>
              </a:lnSpc>
              <a:defRPr baseline="0">
                <a:solidFill>
                  <a:schemeClr val="tx2"/>
                </a:solidFill>
              </a:defRPr>
            </a:lvl1pPr>
          </a:lstStyle>
          <a:p>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sp>
        <p:nvSpPr>
          <p:cNvPr id="5" name="Kuvan paikkamerkki 4">
            <a:extLst>
              <a:ext uri="{FF2B5EF4-FFF2-40B4-BE49-F238E27FC236}">
                <a16:creationId xmlns:a16="http://schemas.microsoft.com/office/drawing/2014/main" id="{C74BFE84-A3C1-4510-9616-B38929055162}"/>
              </a:ext>
            </a:extLst>
          </p:cNvPr>
          <p:cNvSpPr>
            <a:spLocks noGrp="1"/>
          </p:cNvSpPr>
          <p:nvPr>
            <p:ph type="pic" sz="quarter" idx="11"/>
          </p:nvPr>
        </p:nvSpPr>
        <p:spPr>
          <a:xfrm>
            <a:off x="240000" y="171001"/>
            <a:ext cx="4617974" cy="6516000"/>
          </a:xfrm>
        </p:spPr>
        <p:txBody>
          <a:bodyPr/>
          <a:lstStyle/>
          <a:p>
            <a:endParaRPr lang="fi-FI" dirty="0"/>
          </a:p>
        </p:txBody>
      </p:sp>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pic>
        <p:nvPicPr>
          <p:cNvPr id="13" name="Kuva 12">
            <a:extLst>
              <a:ext uri="{FF2B5EF4-FFF2-40B4-BE49-F238E27FC236}">
                <a16:creationId xmlns:a16="http://schemas.microsoft.com/office/drawing/2014/main" id="{2938BCF7-3056-4708-BA2D-02A00D8712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919" y="5127995"/>
            <a:ext cx="1653035" cy="1350454"/>
          </a:xfrm>
          <a:prstGeom prst="rect">
            <a:avLst/>
          </a:prstGeom>
        </p:spPr>
      </p:pic>
      <p:sp>
        <p:nvSpPr>
          <p:cNvPr id="15" name="Sisällön paikkamerkki 2">
            <a:extLst>
              <a:ext uri="{FF2B5EF4-FFF2-40B4-BE49-F238E27FC236}">
                <a16:creationId xmlns:a16="http://schemas.microsoft.com/office/drawing/2014/main" id="{F04367AC-B546-4931-8377-D6B3CD98C6D7}"/>
              </a:ext>
            </a:extLst>
          </p:cNvPr>
          <p:cNvSpPr>
            <a:spLocks noGrp="1"/>
          </p:cNvSpPr>
          <p:nvPr>
            <p:ph idx="1" hasCustomPrompt="1"/>
          </p:nvPr>
        </p:nvSpPr>
        <p:spPr>
          <a:xfrm>
            <a:off x="5375920" y="2339654"/>
            <a:ext cx="486378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73617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KUVA + 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hasCustomPrompt="1"/>
          </p:nvPr>
        </p:nvSpPr>
        <p:spPr>
          <a:xfrm>
            <a:off x="5375920" y="548680"/>
            <a:ext cx="4694312" cy="1728192"/>
          </a:xfrm>
        </p:spPr>
        <p:txBody>
          <a:bodyPr anchor="b"/>
          <a:lstStyle>
            <a:lvl1pPr algn="l">
              <a:lnSpc>
                <a:spcPts val="4000"/>
              </a:lnSpc>
              <a:defRPr baseline="0">
                <a:solidFill>
                  <a:schemeClr val="tx2"/>
                </a:solidFill>
              </a:defRPr>
            </a:lvl1pPr>
          </a:lstStyle>
          <a:p>
            <a:r>
              <a:rPr lang="fi-FI" dirty="0"/>
              <a:t>Otsikko </a:t>
            </a:r>
            <a:br>
              <a:rPr lang="fi-FI" dirty="0"/>
            </a:br>
            <a:r>
              <a:rPr lang="fi-FI" dirty="0" err="1"/>
              <a:t>xxxxxxxxx</a:t>
            </a:r>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sp>
        <p:nvSpPr>
          <p:cNvPr id="5" name="Kuvan paikkamerkki 4">
            <a:extLst>
              <a:ext uri="{FF2B5EF4-FFF2-40B4-BE49-F238E27FC236}">
                <a16:creationId xmlns:a16="http://schemas.microsoft.com/office/drawing/2014/main" id="{C74BFE84-A3C1-4510-9616-B38929055162}"/>
              </a:ext>
            </a:extLst>
          </p:cNvPr>
          <p:cNvSpPr>
            <a:spLocks noGrp="1"/>
          </p:cNvSpPr>
          <p:nvPr>
            <p:ph type="pic" sz="quarter" idx="11"/>
          </p:nvPr>
        </p:nvSpPr>
        <p:spPr>
          <a:xfrm>
            <a:off x="240000" y="171001"/>
            <a:ext cx="4617974" cy="6516000"/>
          </a:xfrm>
        </p:spPr>
        <p:txBody>
          <a:bodyPr/>
          <a:lstStyle/>
          <a:p>
            <a:endParaRPr lang="fi-FI" dirty="0"/>
          </a:p>
        </p:txBody>
      </p:sp>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pic>
        <p:nvPicPr>
          <p:cNvPr id="10" name="Kuva 9">
            <a:extLst>
              <a:ext uri="{FF2B5EF4-FFF2-40B4-BE49-F238E27FC236}">
                <a16:creationId xmlns:a16="http://schemas.microsoft.com/office/drawing/2014/main" id="{78230873-E3F5-48FD-B345-3D243A0BBE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9903" y="5623224"/>
            <a:ext cx="1653035" cy="830268"/>
          </a:xfrm>
          <a:prstGeom prst="rect">
            <a:avLst/>
          </a:prstGeom>
        </p:spPr>
      </p:pic>
      <p:sp>
        <p:nvSpPr>
          <p:cNvPr id="16" name="Sisällön paikkamerkki 2">
            <a:extLst>
              <a:ext uri="{FF2B5EF4-FFF2-40B4-BE49-F238E27FC236}">
                <a16:creationId xmlns:a16="http://schemas.microsoft.com/office/drawing/2014/main" id="{8021318E-248D-4DD4-B6DA-4F06BCDA52CD}"/>
              </a:ext>
            </a:extLst>
          </p:cNvPr>
          <p:cNvSpPr>
            <a:spLocks noGrp="1"/>
          </p:cNvSpPr>
          <p:nvPr>
            <p:ph idx="1" hasCustomPrompt="1"/>
          </p:nvPr>
        </p:nvSpPr>
        <p:spPr>
          <a:xfrm>
            <a:off x="5375920" y="2339654"/>
            <a:ext cx="486378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81002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KUVA + 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hasCustomPrompt="1"/>
          </p:nvPr>
        </p:nvSpPr>
        <p:spPr>
          <a:xfrm>
            <a:off x="5375920" y="548680"/>
            <a:ext cx="4694312" cy="1728192"/>
          </a:xfrm>
        </p:spPr>
        <p:txBody>
          <a:bodyPr anchor="b"/>
          <a:lstStyle>
            <a:lvl1pPr algn="l">
              <a:lnSpc>
                <a:spcPts val="4000"/>
              </a:lnSpc>
              <a:defRPr baseline="0">
                <a:solidFill>
                  <a:schemeClr val="tx2"/>
                </a:solidFill>
              </a:defRPr>
            </a:lvl1pPr>
          </a:lstStyle>
          <a:p>
            <a:r>
              <a:rPr lang="fi-FI" dirty="0"/>
              <a:t>Otsikko </a:t>
            </a:r>
            <a:br>
              <a:rPr lang="fi-FI" dirty="0"/>
            </a:br>
            <a:r>
              <a:rPr lang="fi-FI" dirty="0" err="1"/>
              <a:t>xxxxxxxxx</a:t>
            </a:r>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sp>
        <p:nvSpPr>
          <p:cNvPr id="5" name="Kuvan paikkamerkki 4">
            <a:extLst>
              <a:ext uri="{FF2B5EF4-FFF2-40B4-BE49-F238E27FC236}">
                <a16:creationId xmlns:a16="http://schemas.microsoft.com/office/drawing/2014/main" id="{C74BFE84-A3C1-4510-9616-B38929055162}"/>
              </a:ext>
            </a:extLst>
          </p:cNvPr>
          <p:cNvSpPr>
            <a:spLocks noGrp="1"/>
          </p:cNvSpPr>
          <p:nvPr>
            <p:ph type="pic" sz="quarter" idx="11"/>
          </p:nvPr>
        </p:nvSpPr>
        <p:spPr>
          <a:xfrm>
            <a:off x="240000" y="171001"/>
            <a:ext cx="4617974" cy="6516000"/>
          </a:xfrm>
        </p:spPr>
        <p:txBody>
          <a:bodyPr/>
          <a:lstStyle/>
          <a:p>
            <a:endParaRPr lang="fi-FI" dirty="0"/>
          </a:p>
        </p:txBody>
      </p:sp>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pic>
        <p:nvPicPr>
          <p:cNvPr id="13" name="Kuva 12">
            <a:extLst>
              <a:ext uri="{FF2B5EF4-FFF2-40B4-BE49-F238E27FC236}">
                <a16:creationId xmlns:a16="http://schemas.microsoft.com/office/drawing/2014/main" id="{3BD3A019-CBAF-4BFF-9644-1F9F0F2DF6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8488" y="4826109"/>
            <a:ext cx="958268" cy="1606805"/>
          </a:xfrm>
          <a:prstGeom prst="rect">
            <a:avLst/>
          </a:prstGeom>
        </p:spPr>
      </p:pic>
      <p:sp>
        <p:nvSpPr>
          <p:cNvPr id="16" name="Sisällön paikkamerkki 2">
            <a:extLst>
              <a:ext uri="{FF2B5EF4-FFF2-40B4-BE49-F238E27FC236}">
                <a16:creationId xmlns:a16="http://schemas.microsoft.com/office/drawing/2014/main" id="{A63E3125-90B7-4ABA-A232-58AC35D54BE2}"/>
              </a:ext>
            </a:extLst>
          </p:cNvPr>
          <p:cNvSpPr>
            <a:spLocks noGrp="1"/>
          </p:cNvSpPr>
          <p:nvPr>
            <p:ph idx="1" hasCustomPrompt="1"/>
          </p:nvPr>
        </p:nvSpPr>
        <p:spPr>
          <a:xfrm>
            <a:off x="5375920" y="2339654"/>
            <a:ext cx="486378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27299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KUVA + 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hasCustomPrompt="1"/>
          </p:nvPr>
        </p:nvSpPr>
        <p:spPr>
          <a:xfrm>
            <a:off x="5375920" y="548680"/>
            <a:ext cx="4694312" cy="1728192"/>
          </a:xfrm>
        </p:spPr>
        <p:txBody>
          <a:bodyPr anchor="b"/>
          <a:lstStyle>
            <a:lvl1pPr algn="l">
              <a:lnSpc>
                <a:spcPts val="4000"/>
              </a:lnSpc>
              <a:defRPr baseline="0">
                <a:solidFill>
                  <a:schemeClr val="tx2"/>
                </a:solidFill>
              </a:defRPr>
            </a:lvl1pPr>
          </a:lstStyle>
          <a:p>
            <a:r>
              <a:rPr lang="fi-FI" dirty="0"/>
              <a:t>Otsikko </a:t>
            </a:r>
            <a:br>
              <a:rPr lang="fi-FI" dirty="0"/>
            </a:br>
            <a:r>
              <a:rPr lang="fi-FI" dirty="0" err="1"/>
              <a:t>xxxxxxxxx</a:t>
            </a:r>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sp>
        <p:nvSpPr>
          <p:cNvPr id="5" name="Kuvan paikkamerkki 4">
            <a:extLst>
              <a:ext uri="{FF2B5EF4-FFF2-40B4-BE49-F238E27FC236}">
                <a16:creationId xmlns:a16="http://schemas.microsoft.com/office/drawing/2014/main" id="{C74BFE84-A3C1-4510-9616-B38929055162}"/>
              </a:ext>
            </a:extLst>
          </p:cNvPr>
          <p:cNvSpPr>
            <a:spLocks noGrp="1"/>
          </p:cNvSpPr>
          <p:nvPr>
            <p:ph type="pic" sz="quarter" idx="11"/>
          </p:nvPr>
        </p:nvSpPr>
        <p:spPr>
          <a:xfrm>
            <a:off x="240000" y="171001"/>
            <a:ext cx="4617974" cy="6516000"/>
          </a:xfrm>
        </p:spPr>
        <p:txBody>
          <a:bodyPr/>
          <a:lstStyle/>
          <a:p>
            <a:endParaRPr lang="fi-FI" dirty="0"/>
          </a:p>
        </p:txBody>
      </p:sp>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pic>
        <p:nvPicPr>
          <p:cNvPr id="10" name="Kuva 9">
            <a:extLst>
              <a:ext uri="{FF2B5EF4-FFF2-40B4-BE49-F238E27FC236}">
                <a16:creationId xmlns:a16="http://schemas.microsoft.com/office/drawing/2014/main" id="{2C70B50F-463C-4FFD-9011-B55329987A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1532" y="5585596"/>
            <a:ext cx="1967568" cy="895258"/>
          </a:xfrm>
          <a:prstGeom prst="rect">
            <a:avLst/>
          </a:prstGeom>
        </p:spPr>
      </p:pic>
      <p:sp>
        <p:nvSpPr>
          <p:cNvPr id="16" name="Sisällön paikkamerkki 2">
            <a:extLst>
              <a:ext uri="{FF2B5EF4-FFF2-40B4-BE49-F238E27FC236}">
                <a16:creationId xmlns:a16="http://schemas.microsoft.com/office/drawing/2014/main" id="{5B6ED4B3-E718-41F7-96C5-4135DCC0ADC4}"/>
              </a:ext>
            </a:extLst>
          </p:cNvPr>
          <p:cNvSpPr>
            <a:spLocks noGrp="1"/>
          </p:cNvSpPr>
          <p:nvPr>
            <p:ph idx="1" hasCustomPrompt="1"/>
          </p:nvPr>
        </p:nvSpPr>
        <p:spPr>
          <a:xfrm>
            <a:off x="5375920" y="2339654"/>
            <a:ext cx="486378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40972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KUVA + 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hasCustomPrompt="1"/>
          </p:nvPr>
        </p:nvSpPr>
        <p:spPr>
          <a:xfrm>
            <a:off x="5375920" y="548680"/>
            <a:ext cx="4694312" cy="1728192"/>
          </a:xfrm>
        </p:spPr>
        <p:txBody>
          <a:bodyPr anchor="b"/>
          <a:lstStyle>
            <a:lvl1pPr algn="l">
              <a:lnSpc>
                <a:spcPts val="4000"/>
              </a:lnSpc>
              <a:defRPr baseline="0">
                <a:solidFill>
                  <a:schemeClr val="tx2"/>
                </a:solidFill>
              </a:defRPr>
            </a:lvl1pPr>
          </a:lstStyle>
          <a:p>
            <a:r>
              <a:rPr lang="fi-FI" dirty="0"/>
              <a:t>Otsikko </a:t>
            </a:r>
            <a:br>
              <a:rPr lang="fi-FI" dirty="0"/>
            </a:br>
            <a:r>
              <a:rPr lang="fi-FI" dirty="0" err="1"/>
              <a:t>xxxxxxxxx</a:t>
            </a:r>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pic>
        <p:nvPicPr>
          <p:cNvPr id="10" name="Kuva 9">
            <a:extLst>
              <a:ext uri="{FF2B5EF4-FFF2-40B4-BE49-F238E27FC236}">
                <a16:creationId xmlns:a16="http://schemas.microsoft.com/office/drawing/2014/main" id="{2C70B50F-463C-4FFD-9011-B55329987A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1532" y="5585596"/>
            <a:ext cx="1967568" cy="895258"/>
          </a:xfrm>
          <a:prstGeom prst="rect">
            <a:avLst/>
          </a:prstGeom>
        </p:spPr>
      </p:pic>
      <p:sp>
        <p:nvSpPr>
          <p:cNvPr id="16" name="Sisällön paikkamerkki 2">
            <a:extLst>
              <a:ext uri="{FF2B5EF4-FFF2-40B4-BE49-F238E27FC236}">
                <a16:creationId xmlns:a16="http://schemas.microsoft.com/office/drawing/2014/main" id="{5B6ED4B3-E718-41F7-96C5-4135DCC0ADC4}"/>
              </a:ext>
            </a:extLst>
          </p:cNvPr>
          <p:cNvSpPr>
            <a:spLocks noGrp="1"/>
          </p:cNvSpPr>
          <p:nvPr>
            <p:ph idx="1" hasCustomPrompt="1"/>
          </p:nvPr>
        </p:nvSpPr>
        <p:spPr>
          <a:xfrm>
            <a:off x="5375920" y="2339654"/>
            <a:ext cx="486378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Kaavion paikkamerkki 3">
            <a:extLst>
              <a:ext uri="{FF2B5EF4-FFF2-40B4-BE49-F238E27FC236}">
                <a16:creationId xmlns:a16="http://schemas.microsoft.com/office/drawing/2014/main" id="{8F9367AD-E866-4678-A1C2-1DB10D7909A9}"/>
              </a:ext>
            </a:extLst>
          </p:cNvPr>
          <p:cNvSpPr>
            <a:spLocks noGrp="1"/>
          </p:cNvSpPr>
          <p:nvPr>
            <p:ph type="chart" sz="quarter" idx="12"/>
          </p:nvPr>
        </p:nvSpPr>
        <p:spPr>
          <a:xfrm>
            <a:off x="456019" y="548680"/>
            <a:ext cx="4631869" cy="5472607"/>
          </a:xfrm>
        </p:spPr>
        <p:txBody>
          <a:bodyPr/>
          <a:lstStyle/>
          <a:p>
            <a:endParaRPr lang="fi-FI"/>
          </a:p>
        </p:txBody>
      </p:sp>
    </p:spTree>
    <p:extLst>
      <p:ext uri="{BB962C8B-B14F-4D97-AF65-F5344CB8AC3E}">
        <p14:creationId xmlns:p14="http://schemas.microsoft.com/office/powerpoint/2010/main" val="140621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OTSIKKO + TEKSTI">
    <p:bg>
      <p:bgPr>
        <a:solidFill>
          <a:schemeClr val="tx2"/>
        </a:solidFill>
        <a:effectLst/>
      </p:bgPr>
    </p:bg>
    <p:spTree>
      <p:nvGrpSpPr>
        <p:cNvPr id="1" name=""/>
        <p:cNvGrpSpPr/>
        <p:nvPr/>
      </p:nvGrpSpPr>
      <p:grpSpPr>
        <a:xfrm>
          <a:off x="0" y="0"/>
          <a:ext cx="0" cy="0"/>
          <a:chOff x="0" y="0"/>
          <a:chExt cx="0" cy="0"/>
        </a:xfrm>
      </p:grpSpPr>
      <p:sp>
        <p:nvSpPr>
          <p:cNvPr id="12" name="Suorakulmio 11"/>
          <p:cNvSpPr/>
          <p:nvPr userDrawn="1"/>
        </p:nvSpPr>
        <p:spPr>
          <a:xfrm>
            <a:off x="240000" y="171000"/>
            <a:ext cx="11712000" cy="65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n>
                <a:noFill/>
              </a:ln>
            </a:endParaRPr>
          </a:p>
        </p:txBody>
      </p:sp>
      <p:sp>
        <p:nvSpPr>
          <p:cNvPr id="9" name="Otsikko 1"/>
          <p:cNvSpPr>
            <a:spLocks noGrp="1"/>
          </p:cNvSpPr>
          <p:nvPr>
            <p:ph type="title" hasCustomPrompt="1"/>
          </p:nvPr>
        </p:nvSpPr>
        <p:spPr>
          <a:xfrm>
            <a:off x="695400" y="548680"/>
            <a:ext cx="9374832" cy="1728192"/>
          </a:xfrm>
        </p:spPr>
        <p:txBody>
          <a:bodyPr anchor="b"/>
          <a:lstStyle>
            <a:lvl1pPr algn="l">
              <a:lnSpc>
                <a:spcPts val="4000"/>
              </a:lnSpc>
              <a:defRPr baseline="0">
                <a:solidFill>
                  <a:schemeClr val="tx2"/>
                </a:solidFill>
              </a:defRPr>
            </a:lvl1pPr>
          </a:lstStyle>
          <a:p>
            <a:r>
              <a:rPr lang="fi-FI" dirty="0"/>
              <a:t>Otsikko </a:t>
            </a:r>
            <a:br>
              <a:rPr lang="fi-FI" dirty="0"/>
            </a:br>
            <a:r>
              <a:rPr lang="fi-FI" dirty="0" err="1"/>
              <a:t>xxxxxxxxx</a:t>
            </a:r>
            <a:endParaRPr lang="fi-FI" dirty="0"/>
          </a:p>
        </p:txBody>
      </p:sp>
      <p:sp>
        <p:nvSpPr>
          <p:cNvPr id="3" name="Alatunnisteen paikkamerkki 2">
            <a:extLst>
              <a:ext uri="{FF2B5EF4-FFF2-40B4-BE49-F238E27FC236}">
                <a16:creationId xmlns:a16="http://schemas.microsoft.com/office/drawing/2014/main" id="{0883F595-F2ED-4708-B021-295E1DC96292}"/>
              </a:ext>
            </a:extLst>
          </p:cNvPr>
          <p:cNvSpPr>
            <a:spLocks noGrp="1"/>
          </p:cNvSpPr>
          <p:nvPr>
            <p:ph type="ftr" sz="quarter" idx="10"/>
          </p:nvPr>
        </p:nvSpPr>
        <p:spPr/>
        <p:txBody>
          <a:bodyPr/>
          <a:lstStyle/>
          <a:p>
            <a:r>
              <a:rPr lang="fi-FI"/>
              <a:t>Suomen Partiolaiset – Finlands Scouter ry</a:t>
            </a:r>
            <a:endParaRPr lang="fi-FI" dirty="0"/>
          </a:p>
        </p:txBody>
      </p:sp>
      <p:pic>
        <p:nvPicPr>
          <p:cNvPr id="14" name="Kuva 13">
            <a:extLst>
              <a:ext uri="{FF2B5EF4-FFF2-40B4-BE49-F238E27FC236}">
                <a16:creationId xmlns:a16="http://schemas.microsoft.com/office/drawing/2014/main" id="{B7DBA953-649B-4C21-9381-15A35C231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595" y="425086"/>
            <a:ext cx="1155386" cy="442800"/>
          </a:xfrm>
          <a:prstGeom prst="rect">
            <a:avLst/>
          </a:prstGeom>
        </p:spPr>
      </p:pic>
      <p:pic>
        <p:nvPicPr>
          <p:cNvPr id="10" name="Kuva 9">
            <a:extLst>
              <a:ext uri="{FF2B5EF4-FFF2-40B4-BE49-F238E27FC236}">
                <a16:creationId xmlns:a16="http://schemas.microsoft.com/office/drawing/2014/main" id="{2C70B50F-463C-4FFD-9011-B55329987A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1532" y="5585596"/>
            <a:ext cx="1967568" cy="895258"/>
          </a:xfrm>
          <a:prstGeom prst="rect">
            <a:avLst/>
          </a:prstGeom>
        </p:spPr>
      </p:pic>
      <p:sp>
        <p:nvSpPr>
          <p:cNvPr id="16" name="Sisällön paikkamerkki 2">
            <a:extLst>
              <a:ext uri="{FF2B5EF4-FFF2-40B4-BE49-F238E27FC236}">
                <a16:creationId xmlns:a16="http://schemas.microsoft.com/office/drawing/2014/main" id="{5B6ED4B3-E718-41F7-96C5-4135DCC0ADC4}"/>
              </a:ext>
            </a:extLst>
          </p:cNvPr>
          <p:cNvSpPr>
            <a:spLocks noGrp="1"/>
          </p:cNvSpPr>
          <p:nvPr>
            <p:ph idx="1" hasCustomPrompt="1"/>
          </p:nvPr>
        </p:nvSpPr>
        <p:spPr>
          <a:xfrm>
            <a:off x="695400" y="2339654"/>
            <a:ext cx="9544307" cy="3982221"/>
          </a:xfrm>
        </p:spPr>
        <p:txBody>
          <a:bodyPr>
            <a:noAutofit/>
          </a:bodyPr>
          <a:lstStyle>
            <a:lvl1pPr marL="342900" indent="-342900">
              <a:lnSpc>
                <a:spcPts val="2000"/>
              </a:lnSpc>
              <a:spcBef>
                <a:spcPts val="0"/>
              </a:spcBef>
              <a:spcAft>
                <a:spcPts val="1200"/>
              </a:spcAft>
              <a:buFontTx/>
              <a:buBlip>
                <a:blip r:embed="rId4"/>
              </a:buBlip>
              <a:defRPr sz="1800"/>
            </a:lvl1pPr>
            <a:lvl2pPr>
              <a:lnSpc>
                <a:spcPts val="2000"/>
              </a:lnSpc>
              <a:spcAft>
                <a:spcPts val="1200"/>
              </a:spcAft>
              <a:defRPr sz="1600"/>
            </a:lvl2pPr>
            <a:lvl3pPr>
              <a:lnSpc>
                <a:spcPts val="2000"/>
              </a:lnSpc>
              <a:spcAft>
                <a:spcPts val="1200"/>
              </a:spcAft>
              <a:defRPr sz="1600"/>
            </a:lvl3pPr>
            <a:lvl4pPr>
              <a:lnSpc>
                <a:spcPts val="2000"/>
              </a:lnSpc>
              <a:spcAft>
                <a:spcPts val="1200"/>
              </a:spcAft>
              <a:defRPr sz="1600"/>
            </a:lvl4pPr>
            <a:lvl5pPr>
              <a:lnSpc>
                <a:spcPts val="2000"/>
              </a:lnSpc>
              <a:spcAft>
                <a:spcPts val="1200"/>
              </a:spcAft>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15494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b" anchorCtr="0">
            <a:normAutofit/>
          </a:bodyPr>
          <a:lstStyle/>
          <a:p>
            <a:endParaRPr lang="fi-FI" dirty="0"/>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9F76CB7A-FD2B-42BE-B03F-46180AAAD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Suomen Partiolaiset – </a:t>
            </a:r>
            <a:r>
              <a:rPr lang="fi-FI" dirty="0" err="1"/>
              <a:t>Finlands</a:t>
            </a:r>
            <a:r>
              <a:rPr lang="fi-FI" dirty="0"/>
              <a:t> </a:t>
            </a:r>
            <a:r>
              <a:rPr lang="fi-FI" dirty="0" err="1"/>
              <a:t>Scouter</a:t>
            </a:r>
            <a:r>
              <a:rPr lang="fi-FI" dirty="0"/>
              <a:t> ry</a:t>
            </a:r>
          </a:p>
        </p:txBody>
      </p:sp>
      <p:sp>
        <p:nvSpPr>
          <p:cNvPr id="4" name="Päivämäärän paikkamerkki 3">
            <a:extLst>
              <a:ext uri="{FF2B5EF4-FFF2-40B4-BE49-F238E27FC236}">
                <a16:creationId xmlns:a16="http://schemas.microsoft.com/office/drawing/2014/main" id="{31F8DF0B-46EA-4B62-911D-DC78AAA49F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6D76-B7CE-4746-ABC7-2D2138CE270C}" type="datetimeFigureOut">
              <a:rPr lang="fi-FI" smtClean="0"/>
              <a:t>20.5.2020</a:t>
            </a:fld>
            <a:endParaRPr lang="fi-FI"/>
          </a:p>
        </p:txBody>
      </p:sp>
    </p:spTree>
    <p:extLst>
      <p:ext uri="{BB962C8B-B14F-4D97-AF65-F5344CB8AC3E}">
        <p14:creationId xmlns:p14="http://schemas.microsoft.com/office/powerpoint/2010/main" val="2169476537"/>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6" r:id="rId3"/>
    <p:sldLayoutId id="2147483687" r:id="rId4"/>
    <p:sldLayoutId id="2147483688" r:id="rId5"/>
    <p:sldLayoutId id="2147483689" r:id="rId6"/>
    <p:sldLayoutId id="2147483690" r:id="rId7"/>
    <p:sldLayoutId id="2147483691" r:id="rId8"/>
    <p:sldLayoutId id="2147483692" r:id="rId9"/>
    <p:sldLayoutId id="2147483717" r:id="rId10"/>
  </p:sldLayoutIdLst>
  <p:txStyles>
    <p:titleStyle>
      <a:lvl1pPr algn="ctr" defTabSz="914400" rtl="0" eaLnBrk="1" latinLnBrk="0" hangingPunct="1">
        <a:spcBef>
          <a:spcPct val="0"/>
        </a:spcBef>
        <a:buNone/>
        <a:defRPr sz="4400" kern="1200">
          <a:solidFill>
            <a:schemeClr val="bg1"/>
          </a:solidFill>
          <a:latin typeface="Tondu Beta" panose="02000000000000000000" pitchFamily="2" charset="0"/>
          <a:ea typeface="+mj-ea"/>
          <a:cs typeface="+mj-cs"/>
        </a:defRPr>
      </a:lvl1pPr>
    </p:titleStyle>
    <p:bodyStyle>
      <a:lvl1pPr marL="342900" indent="-342900" algn="l" defTabSz="914400" rtl="0" eaLnBrk="1" latinLnBrk="0" hangingPunct="1">
        <a:lnSpc>
          <a:spcPts val="2000"/>
        </a:lnSpc>
        <a:spcBef>
          <a:spcPts val="0"/>
        </a:spcBef>
        <a:spcAft>
          <a:spcPts val="1200"/>
        </a:spcAft>
        <a:buFontTx/>
        <a:buBlip>
          <a:blip r:embed="rId12"/>
        </a:buBlip>
        <a:defRPr sz="1800" kern="1200">
          <a:solidFill>
            <a:schemeClr val="tx1"/>
          </a:solidFill>
          <a:latin typeface="PT Sans" panose="020B0503020203020204" pitchFamily="34" charset="0"/>
          <a:ea typeface="+mn-ea"/>
          <a:cs typeface="+mn-cs"/>
        </a:defRPr>
      </a:lvl1pPr>
      <a:lvl2pPr marL="742950" indent="-28575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PT Sans" panose="020B0503020203020204" pitchFamily="34" charset="0"/>
          <a:ea typeface="+mn-ea"/>
          <a:cs typeface="+mn-cs"/>
        </a:defRPr>
      </a:lvl2pPr>
      <a:lvl3pPr marL="11430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PT Sans" panose="020B0503020203020204" pitchFamily="34" charset="0"/>
          <a:ea typeface="+mn-ea"/>
          <a:cs typeface="+mn-cs"/>
        </a:defRPr>
      </a:lvl3pPr>
      <a:lvl4pPr marL="1600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PT Sans" panose="020B0503020203020204" pitchFamily="34" charset="0"/>
          <a:ea typeface="+mn-ea"/>
          <a:cs typeface="+mn-cs"/>
        </a:defRPr>
      </a:lvl4pPr>
      <a:lvl5pPr marL="2057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9F76CB7A-FD2B-42BE-B03F-46180AAAD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Suomen Partiolaiset – </a:t>
            </a:r>
            <a:r>
              <a:rPr lang="fi-FI" dirty="0" err="1"/>
              <a:t>Finlands</a:t>
            </a:r>
            <a:r>
              <a:rPr lang="fi-FI" dirty="0"/>
              <a:t> </a:t>
            </a:r>
            <a:r>
              <a:rPr lang="fi-FI" dirty="0" err="1"/>
              <a:t>Scouter</a:t>
            </a:r>
            <a:r>
              <a:rPr lang="fi-FI" dirty="0"/>
              <a:t> ry</a:t>
            </a:r>
          </a:p>
        </p:txBody>
      </p:sp>
      <p:sp>
        <p:nvSpPr>
          <p:cNvPr id="4" name="Päivämäärän paikkamerkki 3">
            <a:extLst>
              <a:ext uri="{FF2B5EF4-FFF2-40B4-BE49-F238E27FC236}">
                <a16:creationId xmlns:a16="http://schemas.microsoft.com/office/drawing/2014/main" id="{31F8DF0B-46EA-4B62-911D-DC78AAA49F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6D76-B7CE-4746-ABC7-2D2138CE270C}" type="datetimeFigureOut">
              <a:rPr lang="fi-FI" smtClean="0"/>
              <a:t>20.5.2020</a:t>
            </a:fld>
            <a:endParaRPr lang="fi-FI"/>
          </a:p>
        </p:txBody>
      </p:sp>
    </p:spTree>
    <p:extLst>
      <p:ext uri="{BB962C8B-B14F-4D97-AF65-F5344CB8AC3E}">
        <p14:creationId xmlns:p14="http://schemas.microsoft.com/office/powerpoint/2010/main" val="21099189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Lst>
  <p:txStyles>
    <p:titleStyle>
      <a:lvl1pPr algn="ctr" defTabSz="914400" rtl="0" eaLnBrk="1" latinLnBrk="0" hangingPunct="1">
        <a:spcBef>
          <a:spcPct val="0"/>
        </a:spcBef>
        <a:buNone/>
        <a:defRPr sz="4400" kern="1200">
          <a:solidFill>
            <a:schemeClr val="bg1"/>
          </a:solidFill>
          <a:latin typeface="Tondu Beta" panose="02000000000000000000" pitchFamily="2" charset="0"/>
          <a:ea typeface="+mj-ea"/>
          <a:cs typeface="+mj-cs"/>
        </a:defRPr>
      </a:lvl1pPr>
    </p:titleStyle>
    <p:bodyStyle>
      <a:lvl1pPr marL="342900" indent="-342900" algn="l" defTabSz="914400" rtl="0" eaLnBrk="1" latinLnBrk="0" hangingPunct="1">
        <a:lnSpc>
          <a:spcPts val="2000"/>
        </a:lnSpc>
        <a:spcBef>
          <a:spcPts val="0"/>
        </a:spcBef>
        <a:spcAft>
          <a:spcPts val="1200"/>
        </a:spcAft>
        <a:buFontTx/>
        <a:buBlip>
          <a:blip r:embed="rId5"/>
        </a:buBlip>
        <a:defRPr sz="1800" kern="1200">
          <a:solidFill>
            <a:schemeClr val="tx1"/>
          </a:solidFill>
          <a:latin typeface="PT Sans" panose="020B0503020203020204" pitchFamily="34" charset="0"/>
          <a:ea typeface="+mn-ea"/>
          <a:cs typeface="+mn-cs"/>
        </a:defRPr>
      </a:lvl1pPr>
      <a:lvl2pPr marL="742950" indent="-28575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PT Sans" panose="020B0503020203020204" pitchFamily="34" charset="0"/>
          <a:ea typeface="+mn-ea"/>
          <a:cs typeface="+mn-cs"/>
        </a:defRPr>
      </a:lvl2pPr>
      <a:lvl3pPr marL="11430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PT Sans" panose="020B0503020203020204" pitchFamily="34" charset="0"/>
          <a:ea typeface="+mn-ea"/>
          <a:cs typeface="+mn-cs"/>
        </a:defRPr>
      </a:lvl3pPr>
      <a:lvl4pPr marL="1600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PT Sans" panose="020B0503020203020204" pitchFamily="34" charset="0"/>
          <a:ea typeface="+mn-ea"/>
          <a:cs typeface="+mn-cs"/>
        </a:defRPr>
      </a:lvl4pPr>
      <a:lvl5pPr marL="2057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padlet.com/ellenjsahlstrom/qg07scw5j13tz8kv"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C6997D-50D9-FA4D-AB84-5E917081F6F2}"/>
              </a:ext>
            </a:extLst>
          </p:cNvPr>
          <p:cNvSpPr>
            <a:spLocks noGrp="1"/>
          </p:cNvSpPr>
          <p:nvPr>
            <p:ph type="ctrTitle"/>
          </p:nvPr>
        </p:nvSpPr>
        <p:spPr/>
        <p:txBody>
          <a:bodyPr/>
          <a:lstStyle/>
          <a:p>
            <a:r>
              <a:rPr lang="sv-FI" dirty="0"/>
              <a:t>Aktuellt från sjörådet</a:t>
            </a:r>
          </a:p>
        </p:txBody>
      </p:sp>
      <p:sp>
        <p:nvSpPr>
          <p:cNvPr id="3" name="Underrubrik 2">
            <a:extLst>
              <a:ext uri="{FF2B5EF4-FFF2-40B4-BE49-F238E27FC236}">
                <a16:creationId xmlns:a16="http://schemas.microsoft.com/office/drawing/2014/main" id="{064D1BA3-409D-D948-8BF2-D21389A61148}"/>
              </a:ext>
            </a:extLst>
          </p:cNvPr>
          <p:cNvSpPr>
            <a:spLocks noGrp="1"/>
          </p:cNvSpPr>
          <p:nvPr>
            <p:ph type="subTitle" idx="1"/>
          </p:nvPr>
        </p:nvSpPr>
        <p:spPr>
          <a:xfrm>
            <a:off x="336000" y="4653136"/>
            <a:ext cx="11520000" cy="648072"/>
          </a:xfrm>
        </p:spPr>
        <p:txBody>
          <a:bodyPr/>
          <a:lstStyle/>
          <a:p>
            <a:r>
              <a:rPr lang="sv-FI" dirty="0"/>
              <a:t>Pass 3c, Scoutledarträff online våren 2020</a:t>
            </a:r>
          </a:p>
        </p:txBody>
      </p:sp>
    </p:spTree>
    <p:extLst>
      <p:ext uri="{BB962C8B-B14F-4D97-AF65-F5344CB8AC3E}">
        <p14:creationId xmlns:p14="http://schemas.microsoft.com/office/powerpoint/2010/main" val="4212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n paikkamerkki 21" descr="Kuva, joka sisältää kohteen ulko, vesiskootteri, kuljetus, laiva&#10;&#10;Kuvaus luotu automaattisesti">
            <a:extLst>
              <a:ext uri="{FF2B5EF4-FFF2-40B4-BE49-F238E27FC236}">
                <a16:creationId xmlns:a16="http://schemas.microsoft.com/office/drawing/2014/main" id="{A472EC4B-3DFC-644E-B68A-C06BA9AB018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906" b="7906"/>
          <a:stretch>
            <a:fillRect/>
          </a:stretch>
        </p:blipFill>
        <p:spPr/>
      </p:pic>
      <p:sp>
        <p:nvSpPr>
          <p:cNvPr id="2" name="Otsikko 1">
            <a:extLst>
              <a:ext uri="{FF2B5EF4-FFF2-40B4-BE49-F238E27FC236}">
                <a16:creationId xmlns:a16="http://schemas.microsoft.com/office/drawing/2014/main" id="{22D63374-56B6-4271-A620-F5F2BC43CE50}"/>
              </a:ext>
            </a:extLst>
          </p:cNvPr>
          <p:cNvSpPr>
            <a:spLocks noGrp="1"/>
          </p:cNvSpPr>
          <p:nvPr>
            <p:ph type="title"/>
          </p:nvPr>
        </p:nvSpPr>
        <p:spPr>
          <a:xfrm>
            <a:off x="424942" y="4077072"/>
            <a:ext cx="6319129" cy="1981674"/>
          </a:xfrm>
          <a:solidFill>
            <a:schemeClr val="bg1">
              <a:alpha val="65000"/>
            </a:schemeClr>
          </a:solidFill>
        </p:spPr>
        <p:txBody>
          <a:bodyPr>
            <a:normAutofit/>
          </a:bodyPr>
          <a:lstStyle/>
          <a:p>
            <a:r>
              <a:rPr lang="fi-FI" cap="all" dirty="0" err="1">
                <a:solidFill>
                  <a:schemeClr val="tx2"/>
                </a:solidFill>
              </a:rPr>
              <a:t>SjöKursuppdateringen</a:t>
            </a:r>
            <a:r>
              <a:rPr lang="fi-FI" cap="all" dirty="0">
                <a:solidFill>
                  <a:schemeClr val="tx2"/>
                </a:solidFill>
              </a:rPr>
              <a:t> – </a:t>
            </a:r>
            <a:r>
              <a:rPr lang="fi-FI" cap="all" dirty="0" err="1">
                <a:solidFill>
                  <a:schemeClr val="tx2"/>
                </a:solidFill>
              </a:rPr>
              <a:t>Vad</a:t>
            </a:r>
            <a:r>
              <a:rPr lang="fi-FI" cap="all" dirty="0">
                <a:solidFill>
                  <a:schemeClr val="tx2"/>
                </a:solidFill>
              </a:rPr>
              <a:t> </a:t>
            </a:r>
            <a:r>
              <a:rPr lang="fi-FI" cap="all" dirty="0" err="1">
                <a:solidFill>
                  <a:schemeClr val="tx2"/>
                </a:solidFill>
              </a:rPr>
              <a:t>är</a:t>
            </a:r>
            <a:r>
              <a:rPr lang="fi-FI" cap="all" dirty="0">
                <a:solidFill>
                  <a:schemeClr val="tx2"/>
                </a:solidFill>
              </a:rPr>
              <a:t> </a:t>
            </a:r>
            <a:r>
              <a:rPr lang="fi-FI" cap="all" dirty="0" err="1">
                <a:solidFill>
                  <a:schemeClr val="tx2"/>
                </a:solidFill>
              </a:rPr>
              <a:t>det</a:t>
            </a:r>
            <a:r>
              <a:rPr lang="fi-FI" cap="all" dirty="0">
                <a:solidFill>
                  <a:schemeClr val="tx2"/>
                </a:solidFill>
              </a:rPr>
              <a:t>?</a:t>
            </a:r>
          </a:p>
        </p:txBody>
      </p:sp>
      <p:pic>
        <p:nvPicPr>
          <p:cNvPr id="12" name="Kuva 11">
            <a:extLst>
              <a:ext uri="{FF2B5EF4-FFF2-40B4-BE49-F238E27FC236}">
                <a16:creationId xmlns:a16="http://schemas.microsoft.com/office/drawing/2014/main" id="{9F78CCDF-4B0E-474A-BB08-6B58EABEA2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350043">
            <a:off x="81252" y="-376822"/>
            <a:ext cx="1213155" cy="2490714"/>
          </a:xfrm>
          <a:prstGeom prst="rect">
            <a:avLst/>
          </a:prstGeom>
        </p:spPr>
      </p:pic>
      <p:pic>
        <p:nvPicPr>
          <p:cNvPr id="8" name="Kuva 7">
            <a:extLst>
              <a:ext uri="{FF2B5EF4-FFF2-40B4-BE49-F238E27FC236}">
                <a16:creationId xmlns:a16="http://schemas.microsoft.com/office/drawing/2014/main" id="{3C54E2C7-C6C5-43DC-8987-2D3D77EDDF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6480" y="6058746"/>
            <a:ext cx="1156350" cy="443750"/>
          </a:xfrm>
          <a:prstGeom prst="rect">
            <a:avLst/>
          </a:prstGeom>
        </p:spPr>
      </p:pic>
    </p:spTree>
    <p:extLst>
      <p:ext uri="{BB962C8B-B14F-4D97-AF65-F5344CB8AC3E}">
        <p14:creationId xmlns:p14="http://schemas.microsoft.com/office/powerpoint/2010/main" val="307729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B913B19-4A43-49F2-8A4C-772864AC8150}"/>
              </a:ext>
            </a:extLst>
          </p:cNvPr>
          <p:cNvSpPr>
            <a:spLocks noGrp="1"/>
          </p:cNvSpPr>
          <p:nvPr>
            <p:ph type="title"/>
          </p:nvPr>
        </p:nvSpPr>
        <p:spPr>
          <a:xfrm>
            <a:off x="5375920" y="548680"/>
            <a:ext cx="4694312" cy="1224136"/>
          </a:xfrm>
        </p:spPr>
        <p:txBody>
          <a:bodyPr>
            <a:normAutofit/>
          </a:bodyPr>
          <a:lstStyle/>
          <a:p>
            <a:r>
              <a:rPr lang="fi-FI" dirty="0" err="1"/>
              <a:t>Varför</a:t>
            </a:r>
            <a:r>
              <a:rPr lang="fi-FI" dirty="0"/>
              <a:t> </a:t>
            </a:r>
            <a:r>
              <a:rPr lang="fi-FI" dirty="0" err="1"/>
              <a:t>uppdateras</a:t>
            </a:r>
            <a:r>
              <a:rPr lang="fi-FI" dirty="0"/>
              <a:t> </a:t>
            </a:r>
            <a:r>
              <a:rPr lang="fi-FI" dirty="0" err="1"/>
              <a:t>kurssystemet</a:t>
            </a:r>
            <a:r>
              <a:rPr lang="fi-FI" dirty="0"/>
              <a:t>?</a:t>
            </a:r>
          </a:p>
        </p:txBody>
      </p:sp>
      <p:sp>
        <p:nvSpPr>
          <p:cNvPr id="5" name="Sisällön paikkamerkki 4">
            <a:extLst>
              <a:ext uri="{FF2B5EF4-FFF2-40B4-BE49-F238E27FC236}">
                <a16:creationId xmlns:a16="http://schemas.microsoft.com/office/drawing/2014/main" id="{D9D93515-AE61-44FD-ADCE-E8202294C51A}"/>
              </a:ext>
            </a:extLst>
          </p:cNvPr>
          <p:cNvSpPr>
            <a:spLocks noGrp="1"/>
          </p:cNvSpPr>
          <p:nvPr>
            <p:ph idx="1"/>
          </p:nvPr>
        </p:nvSpPr>
        <p:spPr/>
        <p:txBody>
          <a:bodyPr/>
          <a:lstStyle/>
          <a:p>
            <a:r>
              <a:rPr lang="fi-FI" dirty="0" err="1"/>
              <a:t>Traficoms</a:t>
            </a:r>
            <a:r>
              <a:rPr lang="fi-FI" dirty="0"/>
              <a:t> </a:t>
            </a:r>
            <a:r>
              <a:rPr lang="fi-FI" dirty="0" err="1"/>
              <a:t>auditering</a:t>
            </a:r>
            <a:r>
              <a:rPr lang="fi-FI" dirty="0"/>
              <a:t> </a:t>
            </a:r>
            <a:r>
              <a:rPr lang="fi-FI" dirty="0" err="1"/>
              <a:t>är</a:t>
            </a:r>
            <a:r>
              <a:rPr lang="fi-FI" dirty="0"/>
              <a:t> </a:t>
            </a:r>
            <a:r>
              <a:rPr lang="fi-FI" dirty="0" err="1"/>
              <a:t>föråldrad</a:t>
            </a:r>
            <a:endParaRPr lang="fi-FI" dirty="0"/>
          </a:p>
          <a:p>
            <a:r>
              <a:rPr lang="fi-FI" dirty="0" err="1"/>
              <a:t>Vissa</a:t>
            </a:r>
            <a:r>
              <a:rPr lang="fi-FI" dirty="0"/>
              <a:t> </a:t>
            </a:r>
            <a:r>
              <a:rPr lang="fi-FI" dirty="0" err="1"/>
              <a:t>kurser</a:t>
            </a:r>
            <a:r>
              <a:rPr lang="fi-FI" dirty="0"/>
              <a:t> </a:t>
            </a:r>
            <a:r>
              <a:rPr lang="fi-FI" dirty="0" err="1"/>
              <a:t>fungerar</a:t>
            </a:r>
            <a:r>
              <a:rPr lang="fi-FI" dirty="0"/>
              <a:t> </a:t>
            </a:r>
            <a:r>
              <a:rPr lang="fi-FI" dirty="0" err="1"/>
              <a:t>inte</a:t>
            </a:r>
            <a:r>
              <a:rPr lang="fi-FI" dirty="0"/>
              <a:t> </a:t>
            </a:r>
            <a:r>
              <a:rPr lang="fi-FI" dirty="0" err="1"/>
              <a:t>så</a:t>
            </a:r>
            <a:r>
              <a:rPr lang="fi-FI" dirty="0"/>
              <a:t> </a:t>
            </a:r>
            <a:r>
              <a:rPr lang="fi-FI" dirty="0" err="1"/>
              <a:t>bra</a:t>
            </a:r>
            <a:r>
              <a:rPr lang="fi-FI" dirty="0"/>
              <a:t> </a:t>
            </a:r>
            <a:r>
              <a:rPr lang="fi-FI" dirty="0" err="1"/>
              <a:t>som</a:t>
            </a:r>
            <a:r>
              <a:rPr lang="fi-FI" dirty="0"/>
              <a:t> </a:t>
            </a:r>
            <a:r>
              <a:rPr lang="fi-FI" dirty="0" err="1"/>
              <a:t>man</a:t>
            </a:r>
            <a:r>
              <a:rPr lang="fi-FI" dirty="0"/>
              <a:t> </a:t>
            </a:r>
            <a:r>
              <a:rPr lang="fi-FI" dirty="0" err="1"/>
              <a:t>kunde</a:t>
            </a:r>
            <a:r>
              <a:rPr lang="fi-FI" dirty="0"/>
              <a:t> </a:t>
            </a:r>
            <a:r>
              <a:rPr lang="fi-FI" dirty="0" err="1"/>
              <a:t>önska</a:t>
            </a:r>
            <a:r>
              <a:rPr lang="fi-FI" dirty="0"/>
              <a:t>, </a:t>
            </a:r>
            <a:r>
              <a:rPr lang="fi-FI" dirty="0" err="1"/>
              <a:t>tex</a:t>
            </a:r>
            <a:r>
              <a:rPr lang="fi-FI" dirty="0"/>
              <a:t> </a:t>
            </a:r>
            <a:r>
              <a:rPr lang="fi-FI" dirty="0" err="1"/>
              <a:t>sekondkursen</a:t>
            </a:r>
            <a:r>
              <a:rPr lang="fi-FI" dirty="0"/>
              <a:t> </a:t>
            </a:r>
            <a:r>
              <a:rPr lang="fi-FI" dirty="0" err="1"/>
              <a:t>hos</a:t>
            </a:r>
            <a:r>
              <a:rPr lang="fi-FI" dirty="0"/>
              <a:t> </a:t>
            </a:r>
            <a:r>
              <a:rPr lang="fi-FI" dirty="0" err="1"/>
              <a:t>oss</a:t>
            </a:r>
            <a:r>
              <a:rPr lang="fi-FI" dirty="0"/>
              <a:t> </a:t>
            </a:r>
            <a:r>
              <a:rPr lang="fi-FI" dirty="0" err="1"/>
              <a:t>och</a:t>
            </a:r>
            <a:r>
              <a:rPr lang="fi-FI" dirty="0"/>
              <a:t> </a:t>
            </a:r>
            <a:r>
              <a:rPr lang="fi-FI" dirty="0" err="1"/>
              <a:t>skärgårdsskepparkursen</a:t>
            </a:r>
            <a:r>
              <a:rPr lang="fi-FI" dirty="0"/>
              <a:t> </a:t>
            </a:r>
            <a:r>
              <a:rPr lang="fi-FI" dirty="0" err="1"/>
              <a:t>på</a:t>
            </a:r>
            <a:r>
              <a:rPr lang="fi-FI" dirty="0"/>
              <a:t> </a:t>
            </a:r>
            <a:r>
              <a:rPr lang="fi-FI" dirty="0" err="1"/>
              <a:t>finska</a:t>
            </a:r>
            <a:endParaRPr lang="fi-FI" dirty="0"/>
          </a:p>
          <a:p>
            <a:r>
              <a:rPr lang="fi-FI" dirty="0"/>
              <a:t>Inga </a:t>
            </a:r>
            <a:r>
              <a:rPr lang="fi-FI" dirty="0" err="1"/>
              <a:t>uppdateringar</a:t>
            </a:r>
            <a:r>
              <a:rPr lang="fi-FI" dirty="0"/>
              <a:t> </a:t>
            </a:r>
            <a:r>
              <a:rPr lang="fi-FI" dirty="0" err="1"/>
              <a:t>har</a:t>
            </a:r>
            <a:r>
              <a:rPr lang="fi-FI" dirty="0"/>
              <a:t> </a:t>
            </a:r>
            <a:r>
              <a:rPr lang="fi-FI" dirty="0" err="1"/>
              <a:t>gjorts</a:t>
            </a:r>
            <a:r>
              <a:rPr lang="fi-FI" dirty="0"/>
              <a:t> </a:t>
            </a:r>
            <a:r>
              <a:rPr lang="fi-FI" dirty="0" err="1"/>
              <a:t>på</a:t>
            </a:r>
            <a:r>
              <a:rPr lang="fi-FI" dirty="0"/>
              <a:t> 10 </a:t>
            </a:r>
            <a:r>
              <a:rPr lang="fi-FI" dirty="0" err="1"/>
              <a:t>år</a:t>
            </a:r>
            <a:endParaRPr lang="fi-FI" dirty="0"/>
          </a:p>
          <a:p>
            <a:r>
              <a:rPr lang="fi-FI" dirty="0" err="1"/>
              <a:t>Det</a:t>
            </a:r>
            <a:r>
              <a:rPr lang="fi-FI" dirty="0"/>
              <a:t> </a:t>
            </a:r>
            <a:r>
              <a:rPr lang="fi-FI" dirty="0" err="1"/>
              <a:t>finns</a:t>
            </a:r>
            <a:r>
              <a:rPr lang="fi-FI" dirty="0"/>
              <a:t> </a:t>
            </a:r>
            <a:r>
              <a:rPr lang="fi-FI" dirty="0" err="1"/>
              <a:t>stor</a:t>
            </a:r>
            <a:r>
              <a:rPr lang="fi-FI" dirty="0"/>
              <a:t> </a:t>
            </a:r>
            <a:r>
              <a:rPr lang="fi-FI" dirty="0" err="1"/>
              <a:t>variation</a:t>
            </a:r>
            <a:r>
              <a:rPr lang="fi-FI" dirty="0"/>
              <a:t> </a:t>
            </a:r>
            <a:r>
              <a:rPr lang="fi-FI" dirty="0" err="1"/>
              <a:t>mellan</a:t>
            </a:r>
            <a:r>
              <a:rPr lang="fi-FI" dirty="0"/>
              <a:t> </a:t>
            </a:r>
            <a:r>
              <a:rPr lang="fi-FI" dirty="0" err="1"/>
              <a:t>regioner</a:t>
            </a:r>
            <a:r>
              <a:rPr lang="fi-FI" dirty="0"/>
              <a:t> i </a:t>
            </a:r>
            <a:r>
              <a:rPr lang="fi-FI" dirty="0" err="1"/>
              <a:t>kursernas</a:t>
            </a:r>
            <a:r>
              <a:rPr lang="fi-FI" dirty="0"/>
              <a:t> </a:t>
            </a:r>
            <a:r>
              <a:rPr lang="fi-FI" dirty="0" err="1"/>
              <a:t>kvalitet</a:t>
            </a:r>
            <a:r>
              <a:rPr lang="fi-FI" dirty="0"/>
              <a:t> </a:t>
            </a:r>
            <a:r>
              <a:rPr lang="fi-FI" dirty="0" err="1"/>
              <a:t>och</a:t>
            </a:r>
            <a:r>
              <a:rPr lang="fi-FI" dirty="0"/>
              <a:t> </a:t>
            </a:r>
            <a:r>
              <a:rPr lang="fi-FI" dirty="0" err="1"/>
              <a:t>innehåll</a:t>
            </a:r>
            <a:r>
              <a:rPr lang="fi-FI" dirty="0"/>
              <a:t> – </a:t>
            </a:r>
            <a:r>
              <a:rPr lang="fi-FI" dirty="0" err="1"/>
              <a:t>nu</a:t>
            </a:r>
            <a:r>
              <a:rPr lang="fi-FI" dirty="0"/>
              <a:t> </a:t>
            </a:r>
            <a:r>
              <a:rPr lang="fi-FI" dirty="0" err="1"/>
              <a:t>ska</a:t>
            </a:r>
            <a:r>
              <a:rPr lang="fi-FI" dirty="0"/>
              <a:t> </a:t>
            </a:r>
            <a:r>
              <a:rPr lang="fi-FI" dirty="0" err="1"/>
              <a:t>det</a:t>
            </a:r>
            <a:r>
              <a:rPr lang="fi-FI" dirty="0"/>
              <a:t> </a:t>
            </a:r>
            <a:r>
              <a:rPr lang="fi-FI" dirty="0" err="1"/>
              <a:t>bli</a:t>
            </a:r>
            <a:r>
              <a:rPr lang="fi-FI" dirty="0"/>
              <a:t> </a:t>
            </a:r>
            <a:r>
              <a:rPr lang="fi-FI" dirty="0" err="1"/>
              <a:t>samma</a:t>
            </a:r>
            <a:r>
              <a:rPr lang="fi-FI" dirty="0"/>
              <a:t> för alla </a:t>
            </a:r>
          </a:p>
        </p:txBody>
      </p:sp>
      <p:pic>
        <p:nvPicPr>
          <p:cNvPr id="8" name="Kuvan paikkamerkki 7" descr="Kuva, joka sisältää kohteen vesiskootteri, sisä, henkilö, mies&#10;&#10;Kuvaus luotu automaattisesti">
            <a:extLst>
              <a:ext uri="{FF2B5EF4-FFF2-40B4-BE49-F238E27FC236}">
                <a16:creationId xmlns:a16="http://schemas.microsoft.com/office/drawing/2014/main" id="{8B0C979B-863F-6A48-BCD4-FD6BD5A9D15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3033" b="3033"/>
          <a:stretch>
            <a:fillRect/>
          </a:stretch>
        </p:blipFill>
        <p:spPr/>
      </p:pic>
    </p:spTree>
    <p:extLst>
      <p:ext uri="{BB962C8B-B14F-4D97-AF65-F5344CB8AC3E}">
        <p14:creationId xmlns:p14="http://schemas.microsoft.com/office/powerpoint/2010/main" val="326395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8D54D8E-7305-4FF8-9992-40731B225552}"/>
              </a:ext>
            </a:extLst>
          </p:cNvPr>
          <p:cNvSpPr>
            <a:spLocks noGrp="1"/>
          </p:cNvSpPr>
          <p:nvPr>
            <p:ph type="title"/>
          </p:nvPr>
        </p:nvSpPr>
        <p:spPr>
          <a:xfrm>
            <a:off x="911424" y="692696"/>
            <a:ext cx="9158808" cy="744286"/>
          </a:xfrm>
        </p:spPr>
        <p:txBody>
          <a:bodyPr/>
          <a:lstStyle/>
          <a:p>
            <a:pPr algn="ctr"/>
            <a:r>
              <a:rPr lang="fi-FI" dirty="0" err="1"/>
              <a:t>Utbildningssystemet</a:t>
            </a:r>
            <a:r>
              <a:rPr lang="fi-FI" dirty="0"/>
              <a:t> </a:t>
            </a:r>
            <a:r>
              <a:rPr lang="fi-FI" dirty="0" err="1"/>
              <a:t>från</a:t>
            </a:r>
            <a:r>
              <a:rPr lang="fi-FI" dirty="0"/>
              <a:t> 2021 </a:t>
            </a:r>
            <a:r>
              <a:rPr lang="fi-FI" dirty="0" err="1"/>
              <a:t>framåt</a:t>
            </a:r>
            <a:endParaRPr lang="fi-FI" dirty="0"/>
          </a:p>
        </p:txBody>
      </p:sp>
      <p:sp>
        <p:nvSpPr>
          <p:cNvPr id="9" name="Viisikulmio 8">
            <a:extLst>
              <a:ext uri="{FF2B5EF4-FFF2-40B4-BE49-F238E27FC236}">
                <a16:creationId xmlns:a16="http://schemas.microsoft.com/office/drawing/2014/main" id="{AD8AB5CF-CF55-3641-9811-7C4E1A47EB20}"/>
              </a:ext>
            </a:extLst>
          </p:cNvPr>
          <p:cNvSpPr/>
          <p:nvPr/>
        </p:nvSpPr>
        <p:spPr>
          <a:xfrm>
            <a:off x="479376" y="1882168"/>
            <a:ext cx="2592288" cy="744286"/>
          </a:xfrm>
          <a:prstGeom prst="homePlate">
            <a:avLst/>
          </a:prstGeom>
          <a:solidFill>
            <a:schemeClr val="tx2"/>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D789BB5B-7C40-E749-BE33-5B8065D7A4CE}"/>
              </a:ext>
            </a:extLst>
          </p:cNvPr>
          <p:cNvSpPr txBox="1"/>
          <p:nvPr/>
        </p:nvSpPr>
        <p:spPr>
          <a:xfrm>
            <a:off x="479376" y="1882168"/>
            <a:ext cx="2448272" cy="369332"/>
          </a:xfrm>
          <a:prstGeom prst="rect">
            <a:avLst/>
          </a:prstGeom>
          <a:noFill/>
        </p:spPr>
        <p:txBody>
          <a:bodyPr wrap="square" rtlCol="0">
            <a:spAutoFit/>
          </a:bodyPr>
          <a:lstStyle/>
          <a:p>
            <a:r>
              <a:rPr lang="fi-FI" dirty="0" err="1">
                <a:solidFill>
                  <a:schemeClr val="bg1"/>
                </a:solidFill>
              </a:rPr>
              <a:t>Båtförarkurs</a:t>
            </a:r>
            <a:endParaRPr lang="fi-FI" dirty="0">
              <a:solidFill>
                <a:schemeClr val="bg1"/>
              </a:solidFill>
            </a:endParaRPr>
          </a:p>
        </p:txBody>
      </p:sp>
      <p:sp>
        <p:nvSpPr>
          <p:cNvPr id="11" name="Viisikulmio 10">
            <a:extLst>
              <a:ext uri="{FF2B5EF4-FFF2-40B4-BE49-F238E27FC236}">
                <a16:creationId xmlns:a16="http://schemas.microsoft.com/office/drawing/2014/main" id="{45D70317-78E3-364E-AD89-8396C7846D21}"/>
              </a:ext>
            </a:extLst>
          </p:cNvPr>
          <p:cNvSpPr/>
          <p:nvPr/>
        </p:nvSpPr>
        <p:spPr>
          <a:xfrm>
            <a:off x="3104591" y="1891431"/>
            <a:ext cx="2592288" cy="735023"/>
          </a:xfrm>
          <a:prstGeom prst="homePlate">
            <a:avLst/>
          </a:prstGeom>
          <a:solidFill>
            <a:schemeClr val="tx2"/>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75431AE7-48E5-1E4A-9B49-18036299EE89}"/>
              </a:ext>
            </a:extLst>
          </p:cNvPr>
          <p:cNvSpPr txBox="1"/>
          <p:nvPr/>
        </p:nvSpPr>
        <p:spPr>
          <a:xfrm>
            <a:off x="3104591" y="1891431"/>
            <a:ext cx="2448272" cy="646331"/>
          </a:xfrm>
          <a:prstGeom prst="rect">
            <a:avLst/>
          </a:prstGeom>
          <a:noFill/>
        </p:spPr>
        <p:txBody>
          <a:bodyPr wrap="square" rtlCol="0">
            <a:spAutoFit/>
          </a:bodyPr>
          <a:lstStyle/>
          <a:p>
            <a:r>
              <a:rPr lang="fi-FI" dirty="0" err="1">
                <a:solidFill>
                  <a:schemeClr val="bg1"/>
                </a:solidFill>
              </a:rPr>
              <a:t>Sekondkurs</a:t>
            </a:r>
            <a:r>
              <a:rPr lang="fi-FI" dirty="0">
                <a:solidFill>
                  <a:schemeClr val="bg1"/>
                </a:solidFill>
              </a:rPr>
              <a:t> (</a:t>
            </a:r>
            <a:r>
              <a:rPr lang="fi-FI" i="1" dirty="0" err="1">
                <a:solidFill>
                  <a:schemeClr val="bg1"/>
                </a:solidFill>
              </a:rPr>
              <a:t>Förstikurssi</a:t>
            </a:r>
            <a:r>
              <a:rPr lang="fi-FI" i="1" dirty="0">
                <a:solidFill>
                  <a:schemeClr val="bg1"/>
                </a:solidFill>
              </a:rPr>
              <a:t>)</a:t>
            </a:r>
            <a:endParaRPr lang="fi-FI" dirty="0">
              <a:solidFill>
                <a:schemeClr val="bg1"/>
              </a:solidFill>
            </a:endParaRPr>
          </a:p>
        </p:txBody>
      </p:sp>
      <p:sp>
        <p:nvSpPr>
          <p:cNvPr id="13" name="Viisikulmio 12">
            <a:extLst>
              <a:ext uri="{FF2B5EF4-FFF2-40B4-BE49-F238E27FC236}">
                <a16:creationId xmlns:a16="http://schemas.microsoft.com/office/drawing/2014/main" id="{CD48DDED-C133-6946-83B4-D3BFA402FB60}"/>
              </a:ext>
            </a:extLst>
          </p:cNvPr>
          <p:cNvSpPr/>
          <p:nvPr/>
        </p:nvSpPr>
        <p:spPr>
          <a:xfrm>
            <a:off x="5729806" y="1891431"/>
            <a:ext cx="2592288" cy="735023"/>
          </a:xfrm>
          <a:prstGeom prst="homePlate">
            <a:avLst/>
          </a:prstGeom>
          <a:solidFill>
            <a:schemeClr val="tx2"/>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a:extLst>
              <a:ext uri="{FF2B5EF4-FFF2-40B4-BE49-F238E27FC236}">
                <a16:creationId xmlns:a16="http://schemas.microsoft.com/office/drawing/2014/main" id="{D45F5EC9-F4B2-5B48-A444-5B121D7F15DF}"/>
              </a:ext>
            </a:extLst>
          </p:cNvPr>
          <p:cNvSpPr txBox="1"/>
          <p:nvPr/>
        </p:nvSpPr>
        <p:spPr>
          <a:xfrm>
            <a:off x="5729806" y="1891431"/>
            <a:ext cx="2448272" cy="369332"/>
          </a:xfrm>
          <a:prstGeom prst="rect">
            <a:avLst/>
          </a:prstGeom>
          <a:noFill/>
        </p:spPr>
        <p:txBody>
          <a:bodyPr wrap="square" rtlCol="0">
            <a:spAutoFit/>
          </a:bodyPr>
          <a:lstStyle/>
          <a:p>
            <a:r>
              <a:rPr lang="fi-FI" dirty="0" err="1">
                <a:solidFill>
                  <a:schemeClr val="bg1"/>
                </a:solidFill>
              </a:rPr>
              <a:t>Skepparkurs</a:t>
            </a:r>
            <a:r>
              <a:rPr lang="fi-FI" dirty="0">
                <a:solidFill>
                  <a:schemeClr val="bg1"/>
                </a:solidFill>
              </a:rPr>
              <a:t> 1</a:t>
            </a:r>
          </a:p>
        </p:txBody>
      </p:sp>
      <p:sp>
        <p:nvSpPr>
          <p:cNvPr id="15" name="Viisikulmio 14">
            <a:extLst>
              <a:ext uri="{FF2B5EF4-FFF2-40B4-BE49-F238E27FC236}">
                <a16:creationId xmlns:a16="http://schemas.microsoft.com/office/drawing/2014/main" id="{47857384-28ED-6B42-A86D-ED5B85BFB71D}"/>
              </a:ext>
            </a:extLst>
          </p:cNvPr>
          <p:cNvSpPr/>
          <p:nvPr/>
        </p:nvSpPr>
        <p:spPr>
          <a:xfrm>
            <a:off x="8355021" y="1882168"/>
            <a:ext cx="2592288" cy="744286"/>
          </a:xfrm>
          <a:prstGeom prst="homePlate">
            <a:avLst/>
          </a:prstGeom>
          <a:solidFill>
            <a:schemeClr val="tx2"/>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ekstiruutu 15">
            <a:extLst>
              <a:ext uri="{FF2B5EF4-FFF2-40B4-BE49-F238E27FC236}">
                <a16:creationId xmlns:a16="http://schemas.microsoft.com/office/drawing/2014/main" id="{690F3DE4-FAD2-7745-8CF1-96EF2DE8CCD2}"/>
              </a:ext>
            </a:extLst>
          </p:cNvPr>
          <p:cNvSpPr txBox="1"/>
          <p:nvPr/>
        </p:nvSpPr>
        <p:spPr>
          <a:xfrm>
            <a:off x="8355021" y="1882168"/>
            <a:ext cx="2448272" cy="369332"/>
          </a:xfrm>
          <a:prstGeom prst="rect">
            <a:avLst/>
          </a:prstGeom>
          <a:noFill/>
        </p:spPr>
        <p:txBody>
          <a:bodyPr wrap="square" rtlCol="0">
            <a:spAutoFit/>
          </a:bodyPr>
          <a:lstStyle/>
          <a:p>
            <a:r>
              <a:rPr lang="fi-FI" dirty="0" err="1">
                <a:solidFill>
                  <a:schemeClr val="bg1"/>
                </a:solidFill>
              </a:rPr>
              <a:t>Skepparkurs</a:t>
            </a:r>
            <a:r>
              <a:rPr lang="fi-FI" dirty="0">
                <a:solidFill>
                  <a:schemeClr val="bg1"/>
                </a:solidFill>
              </a:rPr>
              <a:t> 2</a:t>
            </a:r>
          </a:p>
        </p:txBody>
      </p:sp>
      <p:sp>
        <p:nvSpPr>
          <p:cNvPr id="17" name="Tekstiruutu 16">
            <a:extLst>
              <a:ext uri="{FF2B5EF4-FFF2-40B4-BE49-F238E27FC236}">
                <a16:creationId xmlns:a16="http://schemas.microsoft.com/office/drawing/2014/main" id="{6C1A1FB8-725D-9644-9366-21EE373903C2}"/>
              </a:ext>
            </a:extLst>
          </p:cNvPr>
          <p:cNvSpPr txBox="1"/>
          <p:nvPr/>
        </p:nvSpPr>
        <p:spPr>
          <a:xfrm>
            <a:off x="479376" y="2770470"/>
            <a:ext cx="2232248" cy="2677656"/>
          </a:xfrm>
          <a:prstGeom prst="rect">
            <a:avLst/>
          </a:prstGeom>
          <a:noFill/>
        </p:spPr>
        <p:txBody>
          <a:bodyPr wrap="square" rtlCol="0">
            <a:spAutoFit/>
          </a:bodyPr>
          <a:lstStyle/>
          <a:p>
            <a:pPr lvl="0"/>
            <a:r>
              <a:rPr lang="fi-FI" sz="1400" i="1" dirty="0" err="1"/>
              <a:t>Vaktchef</a:t>
            </a:r>
            <a:r>
              <a:rPr lang="fi-FI" sz="1400" i="1" dirty="0"/>
              <a:t> </a:t>
            </a:r>
            <a:r>
              <a:rPr lang="fi-FI" sz="1400" i="1" dirty="0" err="1"/>
              <a:t>under</a:t>
            </a:r>
            <a:r>
              <a:rPr lang="fi-FI" sz="1400" i="1" dirty="0"/>
              <a:t> </a:t>
            </a:r>
            <a:r>
              <a:rPr lang="fi-FI" sz="1400" i="1" dirty="0" err="1"/>
              <a:t>dagtid</a:t>
            </a:r>
            <a:r>
              <a:rPr lang="fi-FI" sz="1400" i="1" dirty="0"/>
              <a:t> </a:t>
            </a:r>
            <a:r>
              <a:rPr lang="fi-FI" sz="1400" i="1" dirty="0" err="1"/>
              <a:t>och</a:t>
            </a:r>
            <a:r>
              <a:rPr lang="fi-FI" sz="1400" i="1" dirty="0"/>
              <a:t> </a:t>
            </a:r>
            <a:r>
              <a:rPr lang="fi-FI" sz="1400" i="1" dirty="0" err="1"/>
              <a:t>lugna</a:t>
            </a:r>
            <a:r>
              <a:rPr lang="fi-FI" sz="1400" i="1" dirty="0"/>
              <a:t> </a:t>
            </a:r>
            <a:r>
              <a:rPr lang="fi-FI" sz="1400" i="1" dirty="0" err="1"/>
              <a:t>omständigheter</a:t>
            </a:r>
            <a:r>
              <a:rPr lang="fi-FI" sz="1400" i="1" dirty="0"/>
              <a:t>.</a:t>
            </a:r>
          </a:p>
          <a:p>
            <a:pPr lvl="0"/>
            <a:r>
              <a:rPr lang="fi-FI" sz="1400" i="1" dirty="0" err="1"/>
              <a:t>Skeppare</a:t>
            </a:r>
            <a:r>
              <a:rPr lang="fi-FI" sz="1400" i="1" dirty="0"/>
              <a:t> för </a:t>
            </a:r>
            <a:r>
              <a:rPr lang="fi-FI" sz="1400" i="1" dirty="0" err="1"/>
              <a:t>små</a:t>
            </a:r>
            <a:r>
              <a:rPr lang="fi-FI" sz="1400" i="1" dirty="0"/>
              <a:t> </a:t>
            </a:r>
            <a:r>
              <a:rPr lang="fi-FI" sz="1400" i="1" dirty="0" err="1"/>
              <a:t>fartyg</a:t>
            </a:r>
            <a:r>
              <a:rPr lang="fi-FI" sz="1400" i="1" dirty="0"/>
              <a:t> </a:t>
            </a:r>
            <a:r>
              <a:rPr lang="fi-FI" sz="1400" i="1" dirty="0" err="1"/>
              <a:t>under</a:t>
            </a:r>
            <a:r>
              <a:rPr lang="fi-FI" sz="1400" i="1" dirty="0"/>
              <a:t> </a:t>
            </a:r>
            <a:r>
              <a:rPr lang="fi-FI" sz="1400" i="1" dirty="0" err="1"/>
              <a:t>dagtid</a:t>
            </a:r>
            <a:r>
              <a:rPr lang="fi-FI" sz="1400" i="1" dirty="0"/>
              <a:t> </a:t>
            </a:r>
            <a:r>
              <a:rPr lang="fi-FI" sz="1400" i="1" dirty="0" err="1"/>
              <a:t>på</a:t>
            </a:r>
            <a:r>
              <a:rPr lang="fi-FI" sz="1400" i="1" dirty="0"/>
              <a:t> </a:t>
            </a:r>
            <a:r>
              <a:rPr lang="fi-FI" sz="1400" i="1" dirty="0" err="1"/>
              <a:t>definierat</a:t>
            </a:r>
            <a:r>
              <a:rPr lang="fi-FI" sz="1400" i="1" dirty="0"/>
              <a:t> </a:t>
            </a:r>
            <a:r>
              <a:rPr lang="fi-FI" sz="1400" i="1" dirty="0" err="1"/>
              <a:t>övningsområde</a:t>
            </a:r>
            <a:r>
              <a:rPr lang="fi-FI" sz="1400" i="1" dirty="0"/>
              <a:t>.</a:t>
            </a:r>
          </a:p>
          <a:p>
            <a:pPr marL="285750" lvl="0" indent="-285750">
              <a:buFont typeface="Arial" panose="020B0604020202020204" pitchFamily="34" charset="0"/>
              <a:buChar char="•"/>
            </a:pPr>
            <a:endParaRPr lang="fi-FI" sz="1400" dirty="0"/>
          </a:p>
          <a:p>
            <a:pPr marL="285750" lvl="0" indent="-285750">
              <a:buFont typeface="Arial" panose="020B0604020202020204" pitchFamily="34" charset="0"/>
              <a:buChar char="•"/>
            </a:pPr>
            <a:r>
              <a:rPr lang="fi-FI" sz="1400" dirty="0"/>
              <a:t>1 </a:t>
            </a:r>
            <a:r>
              <a:rPr lang="fi-FI" sz="1400" dirty="0" err="1"/>
              <a:t>helg</a:t>
            </a:r>
            <a:r>
              <a:rPr lang="fi-FI" sz="1400" dirty="0"/>
              <a:t> </a:t>
            </a:r>
            <a:r>
              <a:rPr lang="fi-FI" sz="1400" dirty="0" err="1"/>
              <a:t>teori</a:t>
            </a:r>
            <a:endParaRPr lang="fi-FI" sz="1400" dirty="0"/>
          </a:p>
          <a:p>
            <a:pPr marL="285750" lvl="0" indent="-285750">
              <a:buFont typeface="Arial" panose="020B0604020202020204" pitchFamily="34" charset="0"/>
              <a:buChar char="•"/>
            </a:pPr>
            <a:r>
              <a:rPr lang="fi-FI" sz="1400" dirty="0"/>
              <a:t>1 </a:t>
            </a:r>
            <a:r>
              <a:rPr lang="fi-FI" sz="1400" dirty="0" err="1"/>
              <a:t>helg</a:t>
            </a:r>
            <a:r>
              <a:rPr lang="fi-FI" sz="1400" dirty="0"/>
              <a:t> </a:t>
            </a:r>
            <a:r>
              <a:rPr lang="fi-FI" sz="1400" dirty="0" err="1"/>
              <a:t>praktik</a:t>
            </a:r>
            <a:endParaRPr lang="fi-FI" sz="1400" dirty="0"/>
          </a:p>
          <a:p>
            <a:pPr marL="285750" lvl="0" indent="-285750">
              <a:buFont typeface="Arial" panose="020B0604020202020204" pitchFamily="34" charset="0"/>
              <a:buChar char="•"/>
            </a:pPr>
            <a:r>
              <a:rPr lang="fi-FI" sz="1400" dirty="0" err="1"/>
              <a:t>Ordnas</a:t>
            </a:r>
            <a:r>
              <a:rPr lang="fi-FI" sz="1400" dirty="0"/>
              <a:t> av </a:t>
            </a:r>
            <a:r>
              <a:rPr lang="fi-FI" sz="1400" dirty="0" err="1"/>
              <a:t>distrikten</a:t>
            </a:r>
            <a:endParaRPr lang="fi-FI" sz="1400" dirty="0"/>
          </a:p>
          <a:p>
            <a:pPr marL="285750" lvl="0" indent="-285750">
              <a:buFont typeface="Arial" panose="020B0604020202020204" pitchFamily="34" charset="0"/>
              <a:buChar char="•"/>
            </a:pPr>
            <a:endParaRPr lang="fi-FI" sz="1400" dirty="0"/>
          </a:p>
          <a:p>
            <a:pPr marL="285750" lvl="0" indent="-285750">
              <a:buFont typeface="Arial" panose="020B0604020202020204" pitchFamily="34" charset="0"/>
              <a:buChar char="•"/>
            </a:pPr>
            <a:r>
              <a:rPr lang="fi-FI" sz="1400" dirty="0"/>
              <a:t>15 </a:t>
            </a:r>
            <a:r>
              <a:rPr lang="fi-FI" sz="1400" dirty="0" err="1"/>
              <a:t>års</a:t>
            </a:r>
            <a:r>
              <a:rPr lang="fi-FI" sz="1400" dirty="0"/>
              <a:t> </a:t>
            </a:r>
            <a:r>
              <a:rPr lang="fi-FI" sz="1400" dirty="0" err="1"/>
              <a:t>ålder</a:t>
            </a:r>
            <a:endParaRPr lang="fi-FI" sz="1400" dirty="0"/>
          </a:p>
          <a:p>
            <a:pPr marL="285750" lvl="0" indent="-285750">
              <a:buFont typeface="Arial" panose="020B0604020202020204" pitchFamily="34" charset="0"/>
              <a:buChar char="•"/>
            </a:pPr>
            <a:r>
              <a:rPr lang="fi-FI" sz="1400" dirty="0" err="1"/>
              <a:t>Inledande</a:t>
            </a:r>
            <a:r>
              <a:rPr lang="fi-FI" sz="1400" dirty="0"/>
              <a:t> </a:t>
            </a:r>
            <a:r>
              <a:rPr lang="fi-FI" sz="1400" dirty="0" err="1"/>
              <a:t>nivåtest</a:t>
            </a:r>
            <a:endParaRPr lang="fi-FI" sz="1400" dirty="0"/>
          </a:p>
        </p:txBody>
      </p:sp>
      <p:sp>
        <p:nvSpPr>
          <p:cNvPr id="18" name="Tekstiruutu 17">
            <a:extLst>
              <a:ext uri="{FF2B5EF4-FFF2-40B4-BE49-F238E27FC236}">
                <a16:creationId xmlns:a16="http://schemas.microsoft.com/office/drawing/2014/main" id="{2DFC7E8C-B229-D845-A050-5583EA519750}"/>
              </a:ext>
            </a:extLst>
          </p:cNvPr>
          <p:cNvSpPr txBox="1"/>
          <p:nvPr/>
        </p:nvSpPr>
        <p:spPr>
          <a:xfrm>
            <a:off x="3104591" y="2820097"/>
            <a:ext cx="2232248" cy="2893100"/>
          </a:xfrm>
          <a:prstGeom prst="rect">
            <a:avLst/>
          </a:prstGeom>
          <a:noFill/>
        </p:spPr>
        <p:txBody>
          <a:bodyPr wrap="square" rtlCol="0">
            <a:spAutoFit/>
          </a:bodyPr>
          <a:lstStyle/>
          <a:p>
            <a:pPr lvl="0"/>
            <a:r>
              <a:rPr lang="fi-FI" sz="1400" i="1" dirty="0" err="1"/>
              <a:t>Vaktchef</a:t>
            </a:r>
            <a:r>
              <a:rPr lang="fi-FI" sz="1400" i="1" dirty="0"/>
              <a:t> </a:t>
            </a:r>
            <a:r>
              <a:rPr lang="fi-FI" sz="1400" i="1" dirty="0" err="1"/>
              <a:t>dygnet</a:t>
            </a:r>
            <a:r>
              <a:rPr lang="fi-FI" sz="1400" i="1" dirty="0"/>
              <a:t> </a:t>
            </a:r>
            <a:r>
              <a:rPr lang="fi-FI" sz="1400" i="1" dirty="0" err="1"/>
              <a:t>runt</a:t>
            </a:r>
            <a:r>
              <a:rPr lang="fi-FI" sz="1400" i="1" dirty="0"/>
              <a:t>. </a:t>
            </a:r>
            <a:r>
              <a:rPr lang="fi-FI" sz="1400" i="1" dirty="0" err="1"/>
              <a:t>Känner</a:t>
            </a:r>
            <a:r>
              <a:rPr lang="fi-FI" sz="1400" i="1" dirty="0"/>
              <a:t> </a:t>
            </a:r>
            <a:r>
              <a:rPr lang="fi-FI" sz="1400" i="1" dirty="0" err="1"/>
              <a:t>egna</a:t>
            </a:r>
            <a:r>
              <a:rPr lang="fi-FI" sz="1400" i="1" dirty="0"/>
              <a:t> </a:t>
            </a:r>
            <a:r>
              <a:rPr lang="fi-FI" sz="1400" i="1" dirty="0" err="1"/>
              <a:t>kårens</a:t>
            </a:r>
            <a:r>
              <a:rPr lang="fi-FI" sz="1400" i="1" dirty="0"/>
              <a:t> </a:t>
            </a:r>
            <a:r>
              <a:rPr lang="fi-FI" sz="1400" i="1" dirty="0" err="1"/>
              <a:t>båt</a:t>
            </a:r>
            <a:r>
              <a:rPr lang="fi-FI" sz="1400" i="1" dirty="0"/>
              <a:t> </a:t>
            </a:r>
            <a:r>
              <a:rPr lang="fi-FI" sz="1400" i="1" dirty="0" err="1"/>
              <a:t>och</a:t>
            </a:r>
            <a:r>
              <a:rPr lang="fi-FI" sz="1400" i="1" dirty="0"/>
              <a:t> </a:t>
            </a:r>
            <a:r>
              <a:rPr lang="fi-FI" sz="1400" i="1" dirty="0" err="1"/>
              <a:t>lokal</a:t>
            </a:r>
            <a:r>
              <a:rPr lang="fi-FI" sz="1400" i="1" dirty="0"/>
              <a:t> </a:t>
            </a:r>
            <a:r>
              <a:rPr lang="fi-FI" sz="1400" i="1" dirty="0" err="1"/>
              <a:t>praxis</a:t>
            </a:r>
            <a:r>
              <a:rPr lang="fi-FI" sz="1400" i="1" dirty="0"/>
              <a:t>.</a:t>
            </a:r>
          </a:p>
          <a:p>
            <a:pPr marL="285750" lvl="0" indent="-285750">
              <a:buFont typeface="Arial" panose="020B0604020202020204" pitchFamily="34" charset="0"/>
              <a:buChar char="•"/>
            </a:pPr>
            <a:endParaRPr lang="fi-FI" sz="1400" dirty="0"/>
          </a:p>
          <a:p>
            <a:pPr marL="285750" lvl="0" indent="-285750">
              <a:buFont typeface="Arial" panose="020B0604020202020204" pitchFamily="34" charset="0"/>
              <a:buChar char="•"/>
            </a:pPr>
            <a:r>
              <a:rPr lang="fi-FI" sz="1400" dirty="0"/>
              <a:t>8h teoria </a:t>
            </a:r>
            <a:r>
              <a:rPr lang="fi-FI" sz="1400" dirty="0" err="1"/>
              <a:t>som</a:t>
            </a:r>
            <a:r>
              <a:rPr lang="fi-FI" sz="1400" dirty="0"/>
              <a:t> </a:t>
            </a:r>
            <a:r>
              <a:rPr lang="fi-FI" sz="1400" dirty="0" err="1"/>
              <a:t>självstudier</a:t>
            </a:r>
            <a:r>
              <a:rPr lang="fi-FI" sz="1400" dirty="0"/>
              <a:t>, i </a:t>
            </a:r>
            <a:r>
              <a:rPr lang="fi-FI" sz="1400" dirty="0" err="1"/>
              <a:t>kåren</a:t>
            </a:r>
            <a:r>
              <a:rPr lang="fi-FI" sz="1400" dirty="0"/>
              <a:t> </a:t>
            </a:r>
            <a:r>
              <a:rPr lang="fi-FI" sz="1400" dirty="0" err="1"/>
              <a:t>eller</a:t>
            </a:r>
            <a:r>
              <a:rPr lang="fi-FI" sz="1400" dirty="0"/>
              <a:t> </a:t>
            </a:r>
            <a:r>
              <a:rPr lang="fi-FI" sz="1400" dirty="0" err="1"/>
              <a:t>ordnat</a:t>
            </a:r>
            <a:r>
              <a:rPr lang="fi-FI" sz="1400" dirty="0"/>
              <a:t> av </a:t>
            </a:r>
            <a:r>
              <a:rPr lang="fi-FI" sz="1400" dirty="0" err="1"/>
              <a:t>distriktet</a:t>
            </a:r>
            <a:endParaRPr lang="fi-FI" sz="1400" dirty="0"/>
          </a:p>
          <a:p>
            <a:pPr marL="285750" lvl="0" indent="-285750">
              <a:buFont typeface="Arial" panose="020B0604020202020204" pitchFamily="34" charset="0"/>
              <a:buChar char="•"/>
            </a:pPr>
            <a:r>
              <a:rPr lang="fi-FI" sz="1400" dirty="0"/>
              <a:t>1 </a:t>
            </a:r>
            <a:r>
              <a:rPr lang="fi-FI" sz="1400" dirty="0" err="1"/>
              <a:t>sommar</a:t>
            </a:r>
            <a:r>
              <a:rPr lang="fi-FI" sz="1400" dirty="0"/>
              <a:t> av </a:t>
            </a:r>
            <a:r>
              <a:rPr lang="fi-FI" sz="1400" dirty="0" err="1"/>
              <a:t>övning</a:t>
            </a:r>
            <a:r>
              <a:rPr lang="fi-FI" sz="1400" dirty="0"/>
              <a:t> </a:t>
            </a:r>
            <a:r>
              <a:rPr lang="fi-FI" sz="1400" dirty="0" err="1"/>
              <a:t>under</a:t>
            </a:r>
            <a:r>
              <a:rPr lang="fi-FI" sz="1400" dirty="0"/>
              <a:t> </a:t>
            </a:r>
            <a:r>
              <a:rPr lang="fi-FI" sz="1400" dirty="0" err="1"/>
              <a:t>handledning</a:t>
            </a:r>
            <a:r>
              <a:rPr lang="fi-FI" sz="1400" dirty="0"/>
              <a:t> </a:t>
            </a:r>
            <a:r>
              <a:rPr lang="fi-FI" sz="1400" dirty="0" err="1"/>
              <a:t>på</a:t>
            </a:r>
            <a:r>
              <a:rPr lang="fi-FI" sz="1400" dirty="0"/>
              <a:t> </a:t>
            </a:r>
            <a:r>
              <a:rPr lang="fi-FI" sz="1400" dirty="0" err="1"/>
              <a:t>kårens</a:t>
            </a:r>
            <a:r>
              <a:rPr lang="fi-FI" sz="1400" dirty="0"/>
              <a:t> </a:t>
            </a:r>
            <a:r>
              <a:rPr lang="fi-FI" sz="1400" dirty="0" err="1"/>
              <a:t>båt</a:t>
            </a:r>
            <a:endParaRPr lang="fi-FI" sz="1400" dirty="0"/>
          </a:p>
          <a:p>
            <a:pPr marL="285750" lvl="0" indent="-285750">
              <a:buFont typeface="Arial" panose="020B0604020202020204" pitchFamily="34" charset="0"/>
              <a:buChar char="•"/>
            </a:pPr>
            <a:r>
              <a:rPr lang="fi-FI" sz="1400" dirty="0" err="1"/>
              <a:t>Loggbok</a:t>
            </a:r>
            <a:r>
              <a:rPr lang="fi-FI" sz="1400" dirty="0"/>
              <a:t> </a:t>
            </a:r>
            <a:r>
              <a:rPr lang="fi-FI" sz="1400" dirty="0" err="1"/>
              <a:t>som</a:t>
            </a:r>
            <a:r>
              <a:rPr lang="fi-FI" sz="1400" dirty="0"/>
              <a:t> </a:t>
            </a:r>
            <a:r>
              <a:rPr lang="fi-FI" sz="1400" dirty="0" err="1"/>
              <a:t>stöd</a:t>
            </a:r>
            <a:r>
              <a:rPr lang="fi-FI" sz="1400" dirty="0"/>
              <a:t> för </a:t>
            </a:r>
            <a:r>
              <a:rPr lang="fi-FI" sz="1400" dirty="0" err="1"/>
              <a:t>övningen</a:t>
            </a:r>
            <a:endParaRPr lang="fi-FI" sz="1400" dirty="0"/>
          </a:p>
        </p:txBody>
      </p:sp>
      <p:sp>
        <p:nvSpPr>
          <p:cNvPr id="19" name="Tekstiruutu 18">
            <a:extLst>
              <a:ext uri="{FF2B5EF4-FFF2-40B4-BE49-F238E27FC236}">
                <a16:creationId xmlns:a16="http://schemas.microsoft.com/office/drawing/2014/main" id="{81EE44AA-95AE-3649-9D5F-A63BB2BEF1E1}"/>
              </a:ext>
            </a:extLst>
          </p:cNvPr>
          <p:cNvSpPr txBox="1"/>
          <p:nvPr/>
        </p:nvSpPr>
        <p:spPr>
          <a:xfrm>
            <a:off x="5681125" y="2770470"/>
            <a:ext cx="2232248" cy="3970318"/>
          </a:xfrm>
          <a:prstGeom prst="rect">
            <a:avLst/>
          </a:prstGeom>
          <a:noFill/>
        </p:spPr>
        <p:txBody>
          <a:bodyPr wrap="square" rtlCol="0">
            <a:spAutoFit/>
          </a:bodyPr>
          <a:lstStyle/>
          <a:p>
            <a:pPr lvl="0"/>
            <a:r>
              <a:rPr lang="fi-FI" sz="1400" i="1" dirty="0" err="1"/>
              <a:t>Skeppare</a:t>
            </a:r>
            <a:r>
              <a:rPr lang="fi-FI" sz="1400" i="1" dirty="0"/>
              <a:t> för </a:t>
            </a:r>
            <a:r>
              <a:rPr lang="fi-FI" sz="1400" i="1" dirty="0" err="1"/>
              <a:t>scoutbåt</a:t>
            </a:r>
            <a:r>
              <a:rPr lang="fi-FI" sz="1400" i="1" dirty="0"/>
              <a:t> </a:t>
            </a:r>
            <a:r>
              <a:rPr lang="fi-FI" sz="1400" i="1" dirty="0" err="1"/>
              <a:t>från</a:t>
            </a:r>
            <a:r>
              <a:rPr lang="fi-FI" sz="1400" i="1" dirty="0"/>
              <a:t> </a:t>
            </a:r>
            <a:r>
              <a:rPr lang="fi-FI" sz="1400" i="1" dirty="0" err="1"/>
              <a:t>insjö</a:t>
            </a:r>
            <a:r>
              <a:rPr lang="fi-FI" sz="1400" i="1" dirty="0"/>
              <a:t> </a:t>
            </a:r>
            <a:r>
              <a:rPr lang="fi-FI" sz="1400" i="1" dirty="0" err="1"/>
              <a:t>till</a:t>
            </a:r>
            <a:r>
              <a:rPr lang="fi-FI" sz="1400" i="1" dirty="0"/>
              <a:t> </a:t>
            </a:r>
            <a:r>
              <a:rPr lang="fi-FI" sz="1400" i="1" dirty="0" err="1"/>
              <a:t>kust</a:t>
            </a:r>
            <a:r>
              <a:rPr lang="fi-FI" sz="1400" i="1" dirty="0"/>
              <a:t>. </a:t>
            </a:r>
            <a:r>
              <a:rPr lang="fi-FI" sz="1400" i="1" dirty="0" err="1"/>
              <a:t>Uppfyller</a:t>
            </a:r>
            <a:r>
              <a:rPr lang="fi-FI" sz="1400" i="1" dirty="0"/>
              <a:t> </a:t>
            </a:r>
            <a:r>
              <a:rPr lang="fi-FI" sz="1400" i="1" dirty="0" err="1"/>
              <a:t>kraven</a:t>
            </a:r>
            <a:r>
              <a:rPr lang="fi-FI" sz="1400" i="1" dirty="0"/>
              <a:t> för </a:t>
            </a:r>
            <a:r>
              <a:rPr lang="fi-FI" sz="1400" i="1" dirty="0" err="1"/>
              <a:t>internationellt</a:t>
            </a:r>
            <a:r>
              <a:rPr lang="fi-FI" sz="1400" i="1" dirty="0"/>
              <a:t> </a:t>
            </a:r>
            <a:r>
              <a:rPr lang="fi-FI" sz="1400" i="1" dirty="0" err="1"/>
              <a:t>behörighetsbrev</a:t>
            </a:r>
            <a:r>
              <a:rPr lang="fi-FI" sz="1400" i="1" dirty="0"/>
              <a:t> (</a:t>
            </a:r>
            <a:r>
              <a:rPr lang="fi-FI" sz="1400" i="1" dirty="0" err="1"/>
              <a:t>fritidsbåt</a:t>
            </a:r>
            <a:r>
              <a:rPr lang="fi-FI" sz="1400" i="1" dirty="0"/>
              <a:t>)</a:t>
            </a:r>
          </a:p>
          <a:p>
            <a:pPr marL="285750" lvl="0" indent="-285750">
              <a:buFont typeface="Arial" panose="020B0604020202020204" pitchFamily="34" charset="0"/>
              <a:buChar char="•"/>
            </a:pPr>
            <a:endParaRPr lang="fi-FI" sz="1400" dirty="0"/>
          </a:p>
          <a:p>
            <a:pPr marL="285750" lvl="0" indent="-285750">
              <a:buFont typeface="Arial" panose="020B0604020202020204" pitchFamily="34" charset="0"/>
              <a:buChar char="•"/>
            </a:pPr>
            <a:r>
              <a:rPr lang="fi-FI" sz="1400" dirty="0"/>
              <a:t>2 </a:t>
            </a:r>
            <a:r>
              <a:rPr lang="fi-FI" sz="1400" dirty="0" err="1"/>
              <a:t>helger</a:t>
            </a:r>
            <a:r>
              <a:rPr lang="fi-FI" sz="1400" dirty="0"/>
              <a:t> </a:t>
            </a:r>
            <a:r>
              <a:rPr lang="fi-FI" sz="1400" dirty="0" err="1"/>
              <a:t>teori</a:t>
            </a:r>
            <a:endParaRPr lang="fi-FI" sz="1400" dirty="0"/>
          </a:p>
          <a:p>
            <a:pPr marL="285750" lvl="0" indent="-285750">
              <a:buFont typeface="Arial" panose="020B0604020202020204" pitchFamily="34" charset="0"/>
              <a:buChar char="•"/>
            </a:pPr>
            <a:r>
              <a:rPr lang="fi-FI" sz="1400" dirty="0"/>
              <a:t>1 </a:t>
            </a:r>
            <a:r>
              <a:rPr lang="fi-FI" sz="1400" dirty="0" err="1"/>
              <a:t>helg</a:t>
            </a:r>
            <a:r>
              <a:rPr lang="fi-FI" sz="1400" dirty="0"/>
              <a:t> </a:t>
            </a:r>
            <a:r>
              <a:rPr lang="fi-FI" sz="1400" dirty="0" err="1"/>
              <a:t>praktik</a:t>
            </a:r>
            <a:endParaRPr lang="fi-FI" sz="1400" dirty="0"/>
          </a:p>
          <a:p>
            <a:pPr marL="285750" lvl="0" indent="-285750">
              <a:buFont typeface="Arial" panose="020B0604020202020204" pitchFamily="34" charset="0"/>
              <a:buChar char="•"/>
            </a:pPr>
            <a:r>
              <a:rPr lang="fi-FI" sz="1400" dirty="0" err="1"/>
              <a:t>Ordnas</a:t>
            </a:r>
            <a:r>
              <a:rPr lang="fi-FI" sz="1400" dirty="0"/>
              <a:t> av FS (</a:t>
            </a:r>
            <a:r>
              <a:rPr lang="fi-FI" sz="1400" dirty="0" err="1"/>
              <a:t>FiSSc</a:t>
            </a:r>
            <a:r>
              <a:rPr lang="fi-FI" sz="1400" dirty="0"/>
              <a:t> i </a:t>
            </a:r>
            <a:r>
              <a:rPr lang="fi-FI" sz="1400" dirty="0" err="1"/>
              <a:t>praktiken</a:t>
            </a:r>
            <a:r>
              <a:rPr lang="fi-FI" sz="1400" dirty="0"/>
              <a:t>)</a:t>
            </a:r>
          </a:p>
          <a:p>
            <a:pPr marL="285750" lvl="0" indent="-285750">
              <a:buFont typeface="Arial" panose="020B0604020202020204" pitchFamily="34" charset="0"/>
              <a:buChar char="•"/>
            </a:pPr>
            <a:endParaRPr lang="fi-FI" sz="1400" dirty="0"/>
          </a:p>
          <a:p>
            <a:pPr marL="285750" lvl="0" indent="-285750">
              <a:buFont typeface="Arial" panose="020B0604020202020204" pitchFamily="34" charset="0"/>
              <a:buChar char="•"/>
            </a:pPr>
            <a:r>
              <a:rPr lang="fi-FI" sz="1400" dirty="0"/>
              <a:t>18 </a:t>
            </a:r>
            <a:r>
              <a:rPr lang="fi-FI" sz="1400" dirty="0" err="1"/>
              <a:t>års</a:t>
            </a:r>
            <a:r>
              <a:rPr lang="fi-FI" sz="1400" dirty="0"/>
              <a:t> </a:t>
            </a:r>
            <a:r>
              <a:rPr lang="fi-FI" sz="1400" dirty="0" err="1"/>
              <a:t>ålder</a:t>
            </a:r>
            <a:endParaRPr lang="fi-FI" sz="1400" dirty="0"/>
          </a:p>
          <a:p>
            <a:pPr marL="285750" lvl="0" indent="-285750">
              <a:buFont typeface="Arial" panose="020B0604020202020204" pitchFamily="34" charset="0"/>
              <a:buChar char="•"/>
            </a:pPr>
            <a:r>
              <a:rPr lang="fi-FI" sz="1400" dirty="0" err="1"/>
              <a:t>Scoutledargrundkurs</a:t>
            </a:r>
            <a:r>
              <a:rPr lang="fi-FI" sz="1400" dirty="0"/>
              <a:t> </a:t>
            </a:r>
            <a:r>
              <a:rPr lang="fi-FI" sz="1400" dirty="0" err="1"/>
              <a:t>genomförd</a:t>
            </a:r>
            <a:r>
              <a:rPr lang="fi-FI" sz="1400" dirty="0"/>
              <a:t> </a:t>
            </a:r>
            <a:r>
              <a:rPr lang="fi-FI" sz="1400" dirty="0" err="1"/>
              <a:t>innan</a:t>
            </a:r>
            <a:r>
              <a:rPr lang="fi-FI" sz="1400" dirty="0"/>
              <a:t> </a:t>
            </a:r>
            <a:r>
              <a:rPr lang="fi-FI" sz="1400" dirty="0" err="1"/>
              <a:t>kursens</a:t>
            </a:r>
            <a:r>
              <a:rPr lang="fi-FI" sz="1400" dirty="0"/>
              <a:t> </a:t>
            </a:r>
            <a:r>
              <a:rPr lang="fi-FI" sz="1400" dirty="0" err="1"/>
              <a:t>slut</a:t>
            </a:r>
            <a:endParaRPr lang="fi-FI" sz="1400" dirty="0"/>
          </a:p>
          <a:p>
            <a:pPr marL="285750" indent="-285750">
              <a:buFont typeface="Arial" panose="020B0604020202020204" pitchFamily="34" charset="0"/>
              <a:buChar char="•"/>
            </a:pPr>
            <a:r>
              <a:rPr lang="fi-FI" sz="1400" dirty="0" err="1"/>
              <a:t>Inträdesprov</a:t>
            </a:r>
            <a:r>
              <a:rPr lang="fi-FI" sz="1400" dirty="0"/>
              <a:t>, 50% </a:t>
            </a:r>
            <a:r>
              <a:rPr lang="fi-FI" sz="1400" dirty="0" err="1"/>
              <a:t>krav</a:t>
            </a:r>
            <a:endParaRPr lang="fi-FI" sz="1400" dirty="0"/>
          </a:p>
          <a:p>
            <a:pPr marL="285750" indent="-285750">
              <a:buFont typeface="Arial" panose="020B0604020202020204" pitchFamily="34" charset="0"/>
              <a:buChar char="•"/>
            </a:pPr>
            <a:r>
              <a:rPr lang="fi-FI" sz="1400" dirty="0" err="1"/>
              <a:t>Krav</a:t>
            </a:r>
            <a:r>
              <a:rPr lang="fi-FI" sz="1400" dirty="0"/>
              <a:t>: </a:t>
            </a:r>
            <a:r>
              <a:rPr lang="fi-FI" sz="1400" dirty="0" err="1"/>
              <a:t>genomförd</a:t>
            </a:r>
            <a:r>
              <a:rPr lang="fi-FI" sz="1400" dirty="0"/>
              <a:t> </a:t>
            </a:r>
            <a:r>
              <a:rPr lang="fi-FI" sz="1400" dirty="0" err="1"/>
              <a:t>sekondkurs</a:t>
            </a:r>
            <a:endParaRPr lang="fi-FI" sz="1400" dirty="0"/>
          </a:p>
          <a:p>
            <a:pPr marL="285750" lvl="0" indent="-285750">
              <a:buFont typeface="Arial" panose="020B0604020202020204" pitchFamily="34" charset="0"/>
              <a:buChar char="•"/>
            </a:pPr>
            <a:endParaRPr lang="fi-FI" sz="1400" dirty="0"/>
          </a:p>
        </p:txBody>
      </p:sp>
      <p:sp>
        <p:nvSpPr>
          <p:cNvPr id="20" name="Tekstiruutu 19">
            <a:extLst>
              <a:ext uri="{FF2B5EF4-FFF2-40B4-BE49-F238E27FC236}">
                <a16:creationId xmlns:a16="http://schemas.microsoft.com/office/drawing/2014/main" id="{282949AF-0249-7B41-8EA9-6EEFC7DD57FF}"/>
              </a:ext>
            </a:extLst>
          </p:cNvPr>
          <p:cNvSpPr txBox="1"/>
          <p:nvPr/>
        </p:nvSpPr>
        <p:spPr>
          <a:xfrm>
            <a:off x="8257659" y="2770470"/>
            <a:ext cx="2232248" cy="2246769"/>
          </a:xfrm>
          <a:prstGeom prst="rect">
            <a:avLst/>
          </a:prstGeom>
          <a:noFill/>
        </p:spPr>
        <p:txBody>
          <a:bodyPr wrap="square" rtlCol="0">
            <a:spAutoFit/>
          </a:bodyPr>
          <a:lstStyle/>
          <a:p>
            <a:pPr lvl="0"/>
            <a:r>
              <a:rPr lang="fi-FI" sz="1400" i="1" dirty="0" err="1"/>
              <a:t>Skeppare</a:t>
            </a:r>
            <a:r>
              <a:rPr lang="fi-FI" sz="1400" i="1" dirty="0"/>
              <a:t> för </a:t>
            </a:r>
            <a:r>
              <a:rPr lang="fi-FI" sz="1400" i="1" dirty="0" err="1"/>
              <a:t>scoutbåt</a:t>
            </a:r>
            <a:r>
              <a:rPr lang="fi-FI" sz="1400" i="1" dirty="0"/>
              <a:t> </a:t>
            </a:r>
            <a:r>
              <a:rPr lang="fi-FI" sz="1400" i="1" dirty="0" err="1"/>
              <a:t>på</a:t>
            </a:r>
            <a:r>
              <a:rPr lang="fi-FI" sz="1400" i="1" dirty="0"/>
              <a:t> </a:t>
            </a:r>
            <a:r>
              <a:rPr lang="fi-FI" sz="1400" i="1" dirty="0" err="1"/>
              <a:t>Östersjön</a:t>
            </a:r>
            <a:r>
              <a:rPr lang="fi-FI" sz="1400" i="1" dirty="0"/>
              <a:t>. </a:t>
            </a:r>
            <a:r>
              <a:rPr lang="fi-FI" sz="1400" i="1" dirty="0" err="1"/>
              <a:t>Ledare</a:t>
            </a:r>
            <a:r>
              <a:rPr lang="fi-FI" sz="1400" i="1" dirty="0"/>
              <a:t> för </a:t>
            </a:r>
            <a:r>
              <a:rPr lang="fi-FI" sz="1400" i="1" dirty="0" err="1"/>
              <a:t>kårens</a:t>
            </a:r>
            <a:r>
              <a:rPr lang="fi-FI" sz="1400" i="1" dirty="0"/>
              <a:t> </a:t>
            </a:r>
            <a:r>
              <a:rPr lang="fi-FI" sz="1400" i="1" dirty="0" err="1"/>
              <a:t>sjöverksamhet</a:t>
            </a:r>
            <a:r>
              <a:rPr lang="fi-FI" sz="1400" i="1" dirty="0"/>
              <a:t>. </a:t>
            </a:r>
            <a:r>
              <a:rPr lang="fi-FI" sz="1400" i="1" dirty="0" err="1"/>
              <a:t>Behörighet</a:t>
            </a:r>
            <a:r>
              <a:rPr lang="fi-FI" sz="1400" i="1" dirty="0"/>
              <a:t> </a:t>
            </a:r>
            <a:r>
              <a:rPr lang="fi-FI" sz="1400" i="1" dirty="0" err="1"/>
              <a:t>att</a:t>
            </a:r>
            <a:r>
              <a:rPr lang="fi-FI" sz="1400" i="1" dirty="0"/>
              <a:t> </a:t>
            </a:r>
            <a:r>
              <a:rPr lang="fi-FI" sz="1400" i="1" dirty="0" err="1"/>
              <a:t>dra</a:t>
            </a:r>
            <a:r>
              <a:rPr lang="fi-FI" sz="1400" i="1" dirty="0"/>
              <a:t> alla </a:t>
            </a:r>
            <a:r>
              <a:rPr lang="fi-FI" sz="1400" i="1" dirty="0" err="1"/>
              <a:t>lägre</a:t>
            </a:r>
            <a:r>
              <a:rPr lang="fi-FI" sz="1400" i="1" dirty="0"/>
              <a:t> </a:t>
            </a:r>
            <a:r>
              <a:rPr lang="fi-FI" sz="1400" i="1" dirty="0" err="1"/>
              <a:t>kurser</a:t>
            </a:r>
            <a:r>
              <a:rPr lang="fi-FI" sz="1400" i="1" dirty="0"/>
              <a:t>.</a:t>
            </a:r>
          </a:p>
          <a:p>
            <a:pPr marL="285750" lvl="0" indent="-285750">
              <a:buFont typeface="Arial" panose="020B0604020202020204" pitchFamily="34" charset="0"/>
              <a:buChar char="•"/>
            </a:pPr>
            <a:endParaRPr lang="fi-FI" sz="1400" dirty="0"/>
          </a:p>
          <a:p>
            <a:pPr marL="285750" lvl="0" indent="-285750">
              <a:buFont typeface="Arial" panose="020B0604020202020204" pitchFamily="34" charset="0"/>
              <a:buChar char="•"/>
            </a:pPr>
            <a:r>
              <a:rPr lang="fi-FI" sz="1400" dirty="0"/>
              <a:t>1 </a:t>
            </a:r>
            <a:r>
              <a:rPr lang="fi-FI" sz="1400" dirty="0" err="1"/>
              <a:t>helg</a:t>
            </a:r>
            <a:r>
              <a:rPr lang="fi-FI" sz="1400" dirty="0"/>
              <a:t> </a:t>
            </a:r>
            <a:r>
              <a:rPr lang="fi-FI" sz="1400" dirty="0" err="1"/>
              <a:t>teori</a:t>
            </a:r>
            <a:endParaRPr lang="fi-FI" sz="1400" dirty="0"/>
          </a:p>
          <a:p>
            <a:pPr marL="285750" lvl="0" indent="-285750">
              <a:buFont typeface="Arial" panose="020B0604020202020204" pitchFamily="34" charset="0"/>
              <a:buChar char="•"/>
            </a:pPr>
            <a:endParaRPr lang="fi-FI" sz="1400" dirty="0"/>
          </a:p>
          <a:p>
            <a:pPr marL="285750" lvl="0" indent="-285750">
              <a:buFont typeface="Arial" panose="020B0604020202020204" pitchFamily="34" charset="0"/>
              <a:buChar char="•"/>
            </a:pPr>
            <a:r>
              <a:rPr lang="fi-FI" sz="1400" dirty="0" err="1"/>
              <a:t>Några</a:t>
            </a:r>
            <a:r>
              <a:rPr lang="fi-FI" sz="1400" dirty="0"/>
              <a:t> </a:t>
            </a:r>
            <a:r>
              <a:rPr lang="fi-FI" sz="1400" dirty="0" err="1"/>
              <a:t>års</a:t>
            </a:r>
            <a:r>
              <a:rPr lang="fi-FI" sz="1400" dirty="0"/>
              <a:t> </a:t>
            </a:r>
            <a:r>
              <a:rPr lang="fi-FI" sz="1400" dirty="0" err="1"/>
              <a:t>erfarenhet</a:t>
            </a:r>
            <a:r>
              <a:rPr lang="fi-FI" sz="1400" dirty="0"/>
              <a:t> av </a:t>
            </a:r>
            <a:r>
              <a:rPr lang="fi-FI" sz="1400" dirty="0" err="1"/>
              <a:t>skepparskap</a:t>
            </a:r>
            <a:endParaRPr lang="fi-FI" sz="1400" dirty="0"/>
          </a:p>
          <a:p>
            <a:pPr marL="285750" lvl="0" indent="-285750">
              <a:buFont typeface="Arial" panose="020B0604020202020204" pitchFamily="34" charset="0"/>
              <a:buChar char="•"/>
            </a:pPr>
            <a:endParaRPr lang="fi-FI" sz="1400" dirty="0"/>
          </a:p>
        </p:txBody>
      </p:sp>
    </p:spTree>
    <p:extLst>
      <p:ext uri="{BB962C8B-B14F-4D97-AF65-F5344CB8AC3E}">
        <p14:creationId xmlns:p14="http://schemas.microsoft.com/office/powerpoint/2010/main" val="129545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E28E9-30E3-4751-846E-ED4A7113C0C2}"/>
              </a:ext>
            </a:extLst>
          </p:cNvPr>
          <p:cNvSpPr>
            <a:spLocks noGrp="1"/>
          </p:cNvSpPr>
          <p:nvPr>
            <p:ph type="title"/>
          </p:nvPr>
        </p:nvSpPr>
        <p:spPr>
          <a:xfrm>
            <a:off x="5375920" y="548680"/>
            <a:ext cx="4694312" cy="792088"/>
          </a:xfrm>
        </p:spPr>
        <p:txBody>
          <a:bodyPr/>
          <a:lstStyle/>
          <a:p>
            <a:r>
              <a:rPr lang="fi-FI" dirty="0" err="1"/>
              <a:t>Vad</a:t>
            </a:r>
            <a:r>
              <a:rPr lang="fi-FI" dirty="0"/>
              <a:t> </a:t>
            </a:r>
            <a:r>
              <a:rPr lang="fi-FI" dirty="0" err="1"/>
              <a:t>händer</a:t>
            </a:r>
            <a:r>
              <a:rPr lang="fi-FI" dirty="0"/>
              <a:t> </a:t>
            </a:r>
            <a:r>
              <a:rPr lang="fi-FI" dirty="0" err="1"/>
              <a:t>nu</a:t>
            </a:r>
            <a:r>
              <a:rPr lang="fi-FI" dirty="0"/>
              <a:t>?</a:t>
            </a:r>
          </a:p>
        </p:txBody>
      </p:sp>
      <p:sp>
        <p:nvSpPr>
          <p:cNvPr id="3" name="Sisällön paikkamerkki 2">
            <a:extLst>
              <a:ext uri="{FF2B5EF4-FFF2-40B4-BE49-F238E27FC236}">
                <a16:creationId xmlns:a16="http://schemas.microsoft.com/office/drawing/2014/main" id="{742C3A0C-61C6-4EE0-A3D2-A0A5AC19F46C}"/>
              </a:ext>
            </a:extLst>
          </p:cNvPr>
          <p:cNvSpPr>
            <a:spLocks noGrp="1"/>
          </p:cNvSpPr>
          <p:nvPr>
            <p:ph idx="1"/>
          </p:nvPr>
        </p:nvSpPr>
        <p:spPr>
          <a:xfrm>
            <a:off x="5375920" y="1340768"/>
            <a:ext cx="4863787" cy="4981107"/>
          </a:xfrm>
        </p:spPr>
        <p:txBody>
          <a:bodyPr/>
          <a:lstStyle/>
          <a:p>
            <a:pPr>
              <a:lnSpc>
                <a:spcPct val="100000"/>
              </a:lnSpc>
            </a:pPr>
            <a:r>
              <a:rPr lang="fi-FI"/>
              <a:t>Pilotkurser</a:t>
            </a:r>
            <a:r>
              <a:rPr lang="fi-FI" dirty="0"/>
              <a:t> i </a:t>
            </a:r>
            <a:r>
              <a:rPr lang="fi-FI" dirty="0" err="1"/>
              <a:t>distrikten</a:t>
            </a:r>
            <a:r>
              <a:rPr lang="fi-FI" dirty="0"/>
              <a:t> (</a:t>
            </a:r>
            <a:r>
              <a:rPr lang="fi-FI" dirty="0" err="1"/>
              <a:t>viss</a:t>
            </a:r>
            <a:r>
              <a:rPr lang="fi-FI" dirty="0"/>
              <a:t> </a:t>
            </a:r>
            <a:r>
              <a:rPr lang="fi-FI" dirty="0" err="1"/>
              <a:t>corona-påverkan</a:t>
            </a:r>
            <a:r>
              <a:rPr lang="fi-FI" dirty="0"/>
              <a:t>)</a:t>
            </a:r>
          </a:p>
          <a:p>
            <a:pPr lvl="1">
              <a:lnSpc>
                <a:spcPct val="100000"/>
              </a:lnSpc>
            </a:pPr>
            <a:r>
              <a:rPr lang="fi-FI" dirty="0" err="1"/>
              <a:t>Skepparkurs</a:t>
            </a:r>
            <a:r>
              <a:rPr lang="fi-FI" dirty="0"/>
              <a:t> 1</a:t>
            </a:r>
          </a:p>
          <a:p>
            <a:pPr lvl="1">
              <a:lnSpc>
                <a:spcPct val="100000"/>
              </a:lnSpc>
            </a:pPr>
            <a:r>
              <a:rPr lang="fi-FI" dirty="0" err="1"/>
              <a:t>Båtförarkurs</a:t>
            </a:r>
            <a:r>
              <a:rPr lang="fi-FI" dirty="0">
                <a:sym typeface="Wingdings" pitchFamily="2" charset="2"/>
              </a:rPr>
              <a:t> (Häme, Saimaa, LSP)</a:t>
            </a:r>
          </a:p>
          <a:p>
            <a:pPr lvl="1">
              <a:lnSpc>
                <a:spcPct val="100000"/>
              </a:lnSpc>
            </a:pPr>
            <a:r>
              <a:rPr lang="fi-FI" dirty="0" err="1">
                <a:sym typeface="Wingdings" pitchFamily="2" charset="2"/>
              </a:rPr>
              <a:t>Sekondkurs</a:t>
            </a:r>
            <a:r>
              <a:rPr lang="fi-FI" dirty="0">
                <a:sym typeface="Wingdings" pitchFamily="2" charset="2"/>
              </a:rPr>
              <a:t> (FISSC, </a:t>
            </a:r>
            <a:r>
              <a:rPr lang="fi-FI" dirty="0" err="1">
                <a:sym typeface="Wingdings" pitchFamily="2" charset="2"/>
              </a:rPr>
              <a:t>förhoppningsvis</a:t>
            </a:r>
            <a:r>
              <a:rPr lang="fi-FI" dirty="0">
                <a:sym typeface="Wingdings" pitchFamily="2" charset="2"/>
              </a:rPr>
              <a:t> </a:t>
            </a:r>
            <a:r>
              <a:rPr lang="fi-FI" dirty="0" err="1">
                <a:sym typeface="Wingdings" pitchFamily="2" charset="2"/>
              </a:rPr>
              <a:t>övriga</a:t>
            </a:r>
            <a:r>
              <a:rPr lang="fi-FI" dirty="0">
                <a:sym typeface="Wingdings" pitchFamily="2" charset="2"/>
              </a:rPr>
              <a:t>)</a:t>
            </a:r>
          </a:p>
          <a:p>
            <a:pPr>
              <a:lnSpc>
                <a:spcPct val="100000"/>
              </a:lnSpc>
            </a:pPr>
            <a:r>
              <a:rPr lang="fi-FI" dirty="0" err="1">
                <a:sym typeface="Wingdings" pitchFamily="2" charset="2"/>
              </a:rPr>
              <a:t>Första</a:t>
            </a:r>
            <a:r>
              <a:rPr lang="fi-FI" dirty="0">
                <a:sym typeface="Wingdings" pitchFamily="2" charset="2"/>
              </a:rPr>
              <a:t> </a:t>
            </a:r>
            <a:r>
              <a:rPr lang="fi-FI" dirty="0" err="1">
                <a:sym typeface="Wingdings" pitchFamily="2" charset="2"/>
              </a:rPr>
              <a:t>versionerna</a:t>
            </a:r>
            <a:r>
              <a:rPr lang="fi-FI" dirty="0">
                <a:sym typeface="Wingdings" pitchFamily="2" charset="2"/>
              </a:rPr>
              <a:t> av </a:t>
            </a:r>
            <a:r>
              <a:rPr lang="fi-FI" dirty="0" err="1">
                <a:sym typeface="Wingdings" pitchFamily="2" charset="2"/>
              </a:rPr>
              <a:t>materialet</a:t>
            </a:r>
            <a:r>
              <a:rPr lang="fi-FI" dirty="0">
                <a:sym typeface="Wingdings" pitchFamily="2" charset="2"/>
              </a:rPr>
              <a:t> </a:t>
            </a:r>
            <a:r>
              <a:rPr lang="fi-FI" dirty="0" err="1">
                <a:sym typeface="Wingdings" pitchFamily="2" charset="2"/>
              </a:rPr>
              <a:t>är</a:t>
            </a:r>
            <a:r>
              <a:rPr lang="fi-FI" dirty="0">
                <a:sym typeface="Wingdings" pitchFamily="2" charset="2"/>
              </a:rPr>
              <a:t> </a:t>
            </a:r>
            <a:r>
              <a:rPr lang="fi-FI" dirty="0" err="1">
                <a:sym typeface="Wingdings" pitchFamily="2" charset="2"/>
              </a:rPr>
              <a:t>gjorda</a:t>
            </a:r>
            <a:endParaRPr lang="fi-FI" dirty="0">
              <a:sym typeface="Wingdings" pitchFamily="2" charset="2"/>
            </a:endParaRPr>
          </a:p>
          <a:p>
            <a:pPr>
              <a:lnSpc>
                <a:spcPct val="100000"/>
              </a:lnSpc>
            </a:pPr>
            <a:r>
              <a:rPr lang="fi-FI" dirty="0" err="1">
                <a:sym typeface="Wingdings" pitchFamily="2" charset="2"/>
              </a:rPr>
              <a:t>Under</a:t>
            </a:r>
            <a:r>
              <a:rPr lang="fi-FI" dirty="0">
                <a:sym typeface="Wingdings" pitchFamily="2" charset="2"/>
              </a:rPr>
              <a:t> </a:t>
            </a:r>
            <a:r>
              <a:rPr lang="fi-FI" dirty="0" err="1">
                <a:sym typeface="Wingdings" pitchFamily="2" charset="2"/>
              </a:rPr>
              <a:t>hösten</a:t>
            </a:r>
            <a:r>
              <a:rPr lang="fi-FI" dirty="0">
                <a:sym typeface="Wingdings" pitchFamily="2" charset="2"/>
              </a:rPr>
              <a:t>:</a:t>
            </a:r>
          </a:p>
          <a:p>
            <a:pPr lvl="1">
              <a:lnSpc>
                <a:spcPct val="100000"/>
              </a:lnSpc>
            </a:pPr>
            <a:r>
              <a:rPr lang="fi-FI" dirty="0" err="1">
                <a:sym typeface="Wingdings" pitchFamily="2" charset="2"/>
              </a:rPr>
              <a:t>Lärobok</a:t>
            </a:r>
            <a:endParaRPr lang="fi-FI" dirty="0">
              <a:sym typeface="Wingdings" pitchFamily="2" charset="2"/>
            </a:endParaRPr>
          </a:p>
          <a:p>
            <a:pPr lvl="1">
              <a:lnSpc>
                <a:spcPct val="100000"/>
              </a:lnSpc>
            </a:pPr>
            <a:r>
              <a:rPr lang="fi-FI" dirty="0" err="1">
                <a:sym typeface="Wingdings" pitchFamily="2" charset="2"/>
              </a:rPr>
              <a:t>Material</a:t>
            </a:r>
            <a:r>
              <a:rPr lang="fi-FI" dirty="0">
                <a:sym typeface="Wingdings" pitchFamily="2" charset="2"/>
              </a:rPr>
              <a:t> för </a:t>
            </a:r>
            <a:r>
              <a:rPr lang="fi-FI" dirty="0" err="1">
                <a:sym typeface="Wingdings" pitchFamily="2" charset="2"/>
              </a:rPr>
              <a:t>utbildare</a:t>
            </a:r>
            <a:endParaRPr lang="fi-FI" dirty="0">
              <a:sym typeface="Wingdings" pitchFamily="2" charset="2"/>
            </a:endParaRPr>
          </a:p>
          <a:p>
            <a:pPr lvl="1">
              <a:lnSpc>
                <a:spcPct val="100000"/>
              </a:lnSpc>
            </a:pPr>
            <a:r>
              <a:rPr lang="fi-FI" dirty="0" err="1">
                <a:sym typeface="Wingdings" pitchFamily="2" charset="2"/>
              </a:rPr>
              <a:t>Kursmaterial</a:t>
            </a:r>
            <a:r>
              <a:rPr lang="fi-FI" dirty="0">
                <a:sym typeface="Wingdings" pitchFamily="2" charset="2"/>
              </a:rPr>
              <a:t> </a:t>
            </a:r>
            <a:r>
              <a:rPr lang="fi-FI" dirty="0" err="1">
                <a:sym typeface="Wingdings" pitchFamily="2" charset="2"/>
              </a:rPr>
              <a:t>och</a:t>
            </a:r>
            <a:r>
              <a:rPr lang="fi-FI" dirty="0">
                <a:sym typeface="Wingdings" pitchFamily="2" charset="2"/>
              </a:rPr>
              <a:t> </a:t>
            </a:r>
            <a:r>
              <a:rPr lang="fi-FI" dirty="0" err="1">
                <a:sym typeface="Wingdings" pitchFamily="2" charset="2"/>
              </a:rPr>
              <a:t>uppgifter</a:t>
            </a:r>
            <a:endParaRPr lang="fi-FI" dirty="0">
              <a:sym typeface="Wingdings" pitchFamily="2" charset="2"/>
            </a:endParaRPr>
          </a:p>
          <a:p>
            <a:pPr>
              <a:lnSpc>
                <a:spcPct val="100000"/>
              </a:lnSpc>
            </a:pPr>
            <a:r>
              <a:rPr lang="fi-FI" dirty="0" err="1">
                <a:sym typeface="Wingdings" pitchFamily="2" charset="2"/>
              </a:rPr>
              <a:t>Lansering</a:t>
            </a:r>
            <a:endParaRPr lang="fi-FI" dirty="0">
              <a:sym typeface="Wingdings" pitchFamily="2" charset="2"/>
            </a:endParaRPr>
          </a:p>
          <a:p>
            <a:pPr lvl="1">
              <a:lnSpc>
                <a:spcPct val="100000"/>
              </a:lnSpc>
            </a:pPr>
            <a:r>
              <a:rPr lang="fi-FI" dirty="0" err="1">
                <a:sym typeface="Wingdings" pitchFamily="2" charset="2"/>
              </a:rPr>
              <a:t>Information</a:t>
            </a:r>
            <a:r>
              <a:rPr lang="fi-FI" dirty="0">
                <a:sym typeface="Wingdings" pitchFamily="2" charset="2"/>
              </a:rPr>
              <a:t> </a:t>
            </a:r>
            <a:r>
              <a:rPr lang="fi-FI" dirty="0" err="1">
                <a:sym typeface="Wingdings" pitchFamily="2" charset="2"/>
              </a:rPr>
              <a:t>till</a:t>
            </a:r>
            <a:r>
              <a:rPr lang="fi-FI" dirty="0">
                <a:sym typeface="Wingdings" pitchFamily="2" charset="2"/>
              </a:rPr>
              <a:t> </a:t>
            </a:r>
            <a:r>
              <a:rPr lang="fi-FI" dirty="0" err="1">
                <a:sym typeface="Wingdings" pitchFamily="2" charset="2"/>
              </a:rPr>
              <a:t>distrikten</a:t>
            </a:r>
            <a:r>
              <a:rPr lang="fi-FI" dirty="0">
                <a:sym typeface="Wingdings" pitchFamily="2" charset="2"/>
              </a:rPr>
              <a:t> </a:t>
            </a:r>
            <a:r>
              <a:rPr lang="fi-FI" dirty="0" err="1">
                <a:sym typeface="Wingdings" pitchFamily="2" charset="2"/>
              </a:rPr>
              <a:t>under</a:t>
            </a:r>
            <a:r>
              <a:rPr lang="fi-FI" dirty="0">
                <a:sym typeface="Wingdings" pitchFamily="2" charset="2"/>
              </a:rPr>
              <a:t> </a:t>
            </a:r>
            <a:r>
              <a:rPr lang="fi-FI" dirty="0" err="1">
                <a:sym typeface="Wingdings" pitchFamily="2" charset="2"/>
              </a:rPr>
              <a:t>hösten</a:t>
            </a:r>
            <a:endParaRPr lang="fi-FI" dirty="0">
              <a:sym typeface="Wingdings" pitchFamily="2" charset="2"/>
            </a:endParaRPr>
          </a:p>
          <a:p>
            <a:pPr lvl="1">
              <a:lnSpc>
                <a:spcPct val="100000"/>
              </a:lnSpc>
            </a:pPr>
            <a:r>
              <a:rPr lang="fi-FI" dirty="0" err="1">
                <a:sym typeface="Wingdings" pitchFamily="2" charset="2"/>
              </a:rPr>
              <a:t>Utbildningstillfälle</a:t>
            </a:r>
            <a:r>
              <a:rPr lang="fi-FI" dirty="0">
                <a:sym typeface="Wingdings" pitchFamily="2" charset="2"/>
              </a:rPr>
              <a:t> för </a:t>
            </a:r>
            <a:r>
              <a:rPr lang="fi-FI" dirty="0" err="1">
                <a:sym typeface="Wingdings" pitchFamily="2" charset="2"/>
              </a:rPr>
              <a:t>sjöinstruktörer</a:t>
            </a:r>
            <a:r>
              <a:rPr lang="fi-FI" dirty="0">
                <a:sym typeface="Wingdings" pitchFamily="2" charset="2"/>
              </a:rPr>
              <a:t>/</a:t>
            </a:r>
            <a:r>
              <a:rPr lang="fi-FI" dirty="0" err="1">
                <a:sym typeface="Wingdings" pitchFamily="2" charset="2"/>
              </a:rPr>
              <a:t>utbildare</a:t>
            </a:r>
            <a:r>
              <a:rPr lang="fi-FI" dirty="0">
                <a:sym typeface="Wingdings" pitchFamily="2" charset="2"/>
              </a:rPr>
              <a:t> </a:t>
            </a:r>
            <a:r>
              <a:rPr lang="fi-FI" dirty="0" err="1">
                <a:sym typeface="Wingdings" pitchFamily="2" charset="2"/>
              </a:rPr>
              <a:t>under</a:t>
            </a:r>
            <a:r>
              <a:rPr lang="fi-FI" dirty="0">
                <a:sym typeface="Wingdings" pitchFamily="2" charset="2"/>
              </a:rPr>
              <a:t> </a:t>
            </a:r>
            <a:r>
              <a:rPr lang="fi-FI" dirty="0" err="1">
                <a:sym typeface="Wingdings" pitchFamily="2" charset="2"/>
              </a:rPr>
              <a:t>vintern</a:t>
            </a:r>
            <a:endParaRPr lang="fi-FI" dirty="0">
              <a:sym typeface="Wingdings" pitchFamily="2" charset="2"/>
            </a:endParaRPr>
          </a:p>
          <a:p>
            <a:pPr>
              <a:lnSpc>
                <a:spcPct val="100000"/>
              </a:lnSpc>
            </a:pPr>
            <a:endParaRPr lang="fi-FI" dirty="0">
              <a:sym typeface="Wingdings" pitchFamily="2" charset="2"/>
            </a:endParaRPr>
          </a:p>
          <a:p>
            <a:pPr lvl="1">
              <a:lnSpc>
                <a:spcPct val="100000"/>
              </a:lnSpc>
            </a:pPr>
            <a:endParaRPr lang="fi-FI" dirty="0">
              <a:sym typeface="Wingdings" pitchFamily="2" charset="2"/>
            </a:endParaRPr>
          </a:p>
        </p:txBody>
      </p:sp>
      <p:pic>
        <p:nvPicPr>
          <p:cNvPr id="8" name="Kuvan paikkamerkki 7" descr="Kuva, joka sisältää kohteen ulko, vesi, laiva, pieni&#10;&#10;Kuvaus luotu automaattisesti">
            <a:extLst>
              <a:ext uri="{FF2B5EF4-FFF2-40B4-BE49-F238E27FC236}">
                <a16:creationId xmlns:a16="http://schemas.microsoft.com/office/drawing/2014/main" id="{C80A2315-C5BB-E74A-831D-20165E4793F9}"/>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8160" r="34644"/>
          <a:stretch/>
        </p:blipFill>
        <p:spPr>
          <a:xfrm>
            <a:off x="240000" y="171001"/>
            <a:ext cx="4617974" cy="6516000"/>
          </a:xfrm>
        </p:spPr>
      </p:pic>
    </p:spTree>
    <p:extLst>
      <p:ext uri="{BB962C8B-B14F-4D97-AF65-F5344CB8AC3E}">
        <p14:creationId xmlns:p14="http://schemas.microsoft.com/office/powerpoint/2010/main" val="103165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vatten, utomhus, solnedgång, ocean&#10;&#10;Automatiskt genererad beskrivning">
            <a:extLst>
              <a:ext uri="{FF2B5EF4-FFF2-40B4-BE49-F238E27FC236}">
                <a16:creationId xmlns:a16="http://schemas.microsoft.com/office/drawing/2014/main" id="{17EE3EBC-21C5-6B45-B471-B082D612DD5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917" b="12917"/>
          <a:stretch>
            <a:fillRect/>
          </a:stretch>
        </p:blipFill>
        <p:spPr/>
      </p:pic>
      <p:sp>
        <p:nvSpPr>
          <p:cNvPr id="2" name="Otsikko 1">
            <a:extLst>
              <a:ext uri="{FF2B5EF4-FFF2-40B4-BE49-F238E27FC236}">
                <a16:creationId xmlns:a16="http://schemas.microsoft.com/office/drawing/2014/main" id="{BEEBC99C-9F2C-480F-AF68-85C6960B9883}"/>
              </a:ext>
            </a:extLst>
          </p:cNvPr>
          <p:cNvSpPr>
            <a:spLocks noGrp="1"/>
          </p:cNvSpPr>
          <p:nvPr>
            <p:ph type="ctrTitle"/>
          </p:nvPr>
        </p:nvSpPr>
        <p:spPr>
          <a:xfrm>
            <a:off x="914400" y="4517661"/>
            <a:ext cx="10363200" cy="1010543"/>
          </a:xfrm>
        </p:spPr>
        <p:txBody>
          <a:bodyPr/>
          <a:lstStyle/>
          <a:p>
            <a:r>
              <a:rPr lang="fi-FI" dirty="0">
                <a:solidFill>
                  <a:schemeClr val="bg1"/>
                </a:solidFill>
              </a:rPr>
              <a:t>FRÅGOR?</a:t>
            </a:r>
          </a:p>
        </p:txBody>
      </p:sp>
      <p:pic>
        <p:nvPicPr>
          <p:cNvPr id="18" name="Kuva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6440" y="5589240"/>
            <a:ext cx="1656835" cy="832176"/>
          </a:xfrm>
          <a:prstGeom prst="rect">
            <a:avLst/>
          </a:prstGeom>
        </p:spPr>
      </p:pic>
      <p:pic>
        <p:nvPicPr>
          <p:cNvPr id="12" name="Kuva 11">
            <a:extLst>
              <a:ext uri="{FF2B5EF4-FFF2-40B4-BE49-F238E27FC236}">
                <a16:creationId xmlns:a16="http://schemas.microsoft.com/office/drawing/2014/main" id="{390E4D4B-941C-44AF-822C-236FA7E654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8488" y="464970"/>
            <a:ext cx="1156350" cy="443750"/>
          </a:xfrm>
          <a:prstGeom prst="rect">
            <a:avLst/>
          </a:prstGeom>
        </p:spPr>
      </p:pic>
    </p:spTree>
    <p:extLst>
      <p:ext uri="{BB962C8B-B14F-4D97-AF65-F5344CB8AC3E}">
        <p14:creationId xmlns:p14="http://schemas.microsoft.com/office/powerpoint/2010/main" val="400166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E28E9-30E3-4751-846E-ED4A7113C0C2}"/>
              </a:ext>
            </a:extLst>
          </p:cNvPr>
          <p:cNvSpPr>
            <a:spLocks noGrp="1"/>
          </p:cNvSpPr>
          <p:nvPr>
            <p:ph type="title"/>
          </p:nvPr>
        </p:nvSpPr>
        <p:spPr/>
        <p:txBody>
          <a:bodyPr/>
          <a:lstStyle/>
          <a:p>
            <a:r>
              <a:rPr lang="fi-FI" dirty="0" err="1"/>
              <a:t>Skepparövning</a:t>
            </a:r>
            <a:endParaRPr lang="fi-FI" dirty="0"/>
          </a:p>
        </p:txBody>
      </p:sp>
      <p:sp>
        <p:nvSpPr>
          <p:cNvPr id="3" name="Sisällön paikkamerkki 2">
            <a:extLst>
              <a:ext uri="{FF2B5EF4-FFF2-40B4-BE49-F238E27FC236}">
                <a16:creationId xmlns:a16="http://schemas.microsoft.com/office/drawing/2014/main" id="{742C3A0C-61C6-4EE0-A3D2-A0A5AC19F46C}"/>
              </a:ext>
            </a:extLst>
          </p:cNvPr>
          <p:cNvSpPr>
            <a:spLocks noGrp="1"/>
          </p:cNvSpPr>
          <p:nvPr>
            <p:ph idx="1"/>
          </p:nvPr>
        </p:nvSpPr>
        <p:spPr/>
        <p:txBody>
          <a:bodyPr/>
          <a:lstStyle/>
          <a:p>
            <a:r>
              <a:rPr lang="sv-SE" dirty="0"/>
              <a:t>Vårt nuvarande system fokuserar mycket på att bli skeppare</a:t>
            </a:r>
          </a:p>
          <a:p>
            <a:r>
              <a:rPr lang="sv-SE" dirty="0"/>
              <a:t>Vad händer sen när man har pappren i handen och koll på läget?</a:t>
            </a:r>
          </a:p>
          <a:p>
            <a:r>
              <a:rPr lang="sv-SE" dirty="0" err="1"/>
              <a:t>Sjörådet</a:t>
            </a:r>
            <a:r>
              <a:rPr lang="sv-SE" dirty="0"/>
              <a:t> är intresserade av att hitta sätt att stöda de som redan är behöriga skeppare, men som önskar lära sig mer (förhoppningsvis alla!)</a:t>
            </a:r>
          </a:p>
          <a:p>
            <a:r>
              <a:rPr lang="sv-SE" dirty="0"/>
              <a:t> </a:t>
            </a:r>
            <a:r>
              <a:rPr lang="fi-FI" dirty="0">
                <a:hlinkClick r:id="rId2">
                  <a:extLst>
                    <a:ext uri="{A12FA001-AC4F-418D-AE19-62706E023703}">
                      <ahyp:hlinkClr xmlns:ahyp="http://schemas.microsoft.com/office/drawing/2018/hyperlinkcolor" val="tx"/>
                    </a:ext>
                  </a:extLst>
                </a:hlinkClick>
              </a:rPr>
              <a:t>Brainstorming-padlet</a:t>
            </a:r>
            <a:endParaRPr lang="fi-FI" dirty="0"/>
          </a:p>
          <a:p>
            <a:pPr marL="0" indent="0">
              <a:buNone/>
            </a:pPr>
            <a:endParaRPr lang="sv-SE" dirty="0"/>
          </a:p>
        </p:txBody>
      </p:sp>
      <p:pic>
        <p:nvPicPr>
          <p:cNvPr id="8" name="Platshållare för bild 7" descr="En bild som visar vatten, utomhus, båt, vattenfarkost&#10;&#10;Automatiskt genererad beskrivning">
            <a:extLst>
              <a:ext uri="{FF2B5EF4-FFF2-40B4-BE49-F238E27FC236}">
                <a16:creationId xmlns:a16="http://schemas.microsoft.com/office/drawing/2014/main" id="{8C9A9BEF-32CA-5C46-8982-6BA4AEEDCE8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46423" t="-835" r="6327" b="5605"/>
          <a:stretch/>
        </p:blipFill>
        <p:spPr>
          <a:xfrm>
            <a:off x="191344" y="17512"/>
            <a:ext cx="4447492" cy="6723856"/>
          </a:xfrm>
        </p:spPr>
      </p:pic>
    </p:spTree>
    <p:extLst>
      <p:ext uri="{BB962C8B-B14F-4D97-AF65-F5344CB8AC3E}">
        <p14:creationId xmlns:p14="http://schemas.microsoft.com/office/powerpoint/2010/main" val="347206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E6AE5-1999-AF4E-8F74-D5042AFB8DDD}"/>
              </a:ext>
            </a:extLst>
          </p:cNvPr>
          <p:cNvSpPr>
            <a:spLocks noGrp="1"/>
          </p:cNvSpPr>
          <p:nvPr>
            <p:ph type="title"/>
          </p:nvPr>
        </p:nvSpPr>
        <p:spPr/>
        <p:txBody>
          <a:bodyPr/>
          <a:lstStyle/>
          <a:p>
            <a:r>
              <a:rPr lang="sv-FI" dirty="0"/>
              <a:t>Båtförarkursen på distans!</a:t>
            </a:r>
          </a:p>
        </p:txBody>
      </p:sp>
      <p:pic>
        <p:nvPicPr>
          <p:cNvPr id="6" name="Platshållare för bild 5" descr="En bild som visar person, inomhus, bord, man&#10;&#10;Automatiskt genererad beskrivning">
            <a:extLst>
              <a:ext uri="{FF2B5EF4-FFF2-40B4-BE49-F238E27FC236}">
                <a16:creationId xmlns:a16="http://schemas.microsoft.com/office/drawing/2014/main" id="{42F3716F-8D76-594B-B3C3-AC49F7BEBDA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745" b="2745"/>
          <a:stretch>
            <a:fillRect/>
          </a:stretch>
        </p:blipFill>
        <p:spPr>
          <a:xfrm rot="5400000">
            <a:off x="-708025" y="1119188"/>
            <a:ext cx="6515100" cy="4618037"/>
          </a:xfrm>
        </p:spPr>
      </p:pic>
      <p:sp>
        <p:nvSpPr>
          <p:cNvPr id="4" name="Platshållare för innehåll 3">
            <a:extLst>
              <a:ext uri="{FF2B5EF4-FFF2-40B4-BE49-F238E27FC236}">
                <a16:creationId xmlns:a16="http://schemas.microsoft.com/office/drawing/2014/main" id="{BDC179F2-D90C-C34E-94DF-FB5CFA26B6FF}"/>
              </a:ext>
            </a:extLst>
          </p:cNvPr>
          <p:cNvSpPr>
            <a:spLocks noGrp="1"/>
          </p:cNvSpPr>
          <p:nvPr>
            <p:ph idx="1"/>
          </p:nvPr>
        </p:nvSpPr>
        <p:spPr/>
        <p:txBody>
          <a:bodyPr/>
          <a:lstStyle/>
          <a:p>
            <a:r>
              <a:rPr lang="sv-FI" dirty="0"/>
              <a:t>Japp, det är möjligt</a:t>
            </a:r>
          </a:p>
          <a:p>
            <a:r>
              <a:rPr lang="sv-FI" dirty="0"/>
              <a:t>Kursen är öppen och anmälan finns i händelsekalendern på scout.fi</a:t>
            </a:r>
          </a:p>
          <a:p>
            <a:r>
              <a:rPr lang="sv-FI" dirty="0"/>
              <a:t>Målgruppen är myndiga scouter som inte har gått båtförarkursen, men har viss sjövana</a:t>
            </a:r>
          </a:p>
          <a:p>
            <a:pPr lvl="1"/>
            <a:r>
              <a:rPr lang="sv-FI" dirty="0"/>
              <a:t>Till exempel föräldrar som kan segla men inte har formell behörighet</a:t>
            </a:r>
          </a:p>
          <a:p>
            <a:r>
              <a:rPr lang="sv-FI" dirty="0"/>
              <a:t>Ur kursen kan också plockas delar för att användas i övningssyfte</a:t>
            </a:r>
          </a:p>
        </p:txBody>
      </p:sp>
    </p:spTree>
    <p:extLst>
      <p:ext uri="{BB962C8B-B14F-4D97-AF65-F5344CB8AC3E}">
        <p14:creationId xmlns:p14="http://schemas.microsoft.com/office/powerpoint/2010/main" val="163154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44B81-5913-0346-8B78-09ADF62DA269}"/>
              </a:ext>
            </a:extLst>
          </p:cNvPr>
          <p:cNvSpPr>
            <a:spLocks noGrp="1"/>
          </p:cNvSpPr>
          <p:nvPr>
            <p:ph type="ctrTitle"/>
          </p:nvPr>
        </p:nvSpPr>
        <p:spPr/>
        <p:txBody>
          <a:bodyPr/>
          <a:lstStyle/>
          <a:p>
            <a:r>
              <a:rPr lang="sv-FI" dirty="0"/>
              <a:t>TACK!</a:t>
            </a:r>
          </a:p>
        </p:txBody>
      </p:sp>
      <p:sp>
        <p:nvSpPr>
          <p:cNvPr id="3" name="Underrubrik 2">
            <a:extLst>
              <a:ext uri="{FF2B5EF4-FFF2-40B4-BE49-F238E27FC236}">
                <a16:creationId xmlns:a16="http://schemas.microsoft.com/office/drawing/2014/main" id="{9EA9EF63-F984-4143-82F3-2D8C22F559FC}"/>
              </a:ext>
            </a:extLst>
          </p:cNvPr>
          <p:cNvSpPr>
            <a:spLocks noGrp="1"/>
          </p:cNvSpPr>
          <p:nvPr>
            <p:ph type="subTitle" idx="1"/>
          </p:nvPr>
        </p:nvSpPr>
        <p:spPr/>
        <p:txBody>
          <a:bodyPr>
            <a:normAutofit fontScale="62500" lnSpcReduction="20000"/>
          </a:bodyPr>
          <a:lstStyle/>
          <a:p>
            <a:r>
              <a:rPr lang="sv-FI" dirty="0"/>
              <a:t>Stanna kvar på tråden en liten stund eller kontakta Ellen, ellen.sahlstrom@scout.fi med frågor, funderingar och idéer.</a:t>
            </a:r>
          </a:p>
        </p:txBody>
      </p:sp>
    </p:spTree>
    <p:extLst>
      <p:ext uri="{BB962C8B-B14F-4D97-AF65-F5344CB8AC3E}">
        <p14:creationId xmlns:p14="http://schemas.microsoft.com/office/powerpoint/2010/main" val="402318737"/>
      </p:ext>
    </p:extLst>
  </p:cSld>
  <p:clrMapOvr>
    <a:masterClrMapping/>
  </p:clrMapOvr>
</p:sld>
</file>

<file path=ppt/theme/theme1.xml><?xml version="1.0" encoding="utf-8"?>
<a:theme xmlns:a="http://schemas.openxmlformats.org/drawingml/2006/main" name="PARTIO">
  <a:themeElements>
    <a:clrScheme name="PARTIO 2019">
      <a:dk1>
        <a:sysClr val="windowText" lastClr="000000"/>
      </a:dk1>
      <a:lt1>
        <a:sysClr val="window" lastClr="FFFFFF"/>
      </a:lt1>
      <a:dk2>
        <a:srgbClr val="253764"/>
      </a:dk2>
      <a:lt2>
        <a:srgbClr val="F04150"/>
      </a:lt2>
      <a:accent1>
        <a:srgbClr val="28AAE1"/>
      </a:accent1>
      <a:accent2>
        <a:srgbClr val="F04150"/>
      </a:accent2>
      <a:accent3>
        <a:srgbClr val="14A54B"/>
      </a:accent3>
      <a:accent4>
        <a:srgbClr val="92A5D6"/>
      </a:accent4>
      <a:accent5>
        <a:srgbClr val="A9DDF2"/>
      </a:accent5>
      <a:accent6>
        <a:srgbClr val="F04150"/>
      </a:accent6>
      <a:hlink>
        <a:srgbClr val="253764"/>
      </a:hlink>
      <a:folHlink>
        <a:srgbClr val="5B79C2"/>
      </a:folHlink>
    </a:clrScheme>
    <a:fontScheme name="PARTIO TYYLIT">
      <a:majorFont>
        <a:latin typeface="Tondu Beta"/>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TIO lopetus">
  <a:themeElements>
    <a:clrScheme name="PARTIO 2016 2">
      <a:dk1>
        <a:sysClr val="windowText" lastClr="000000"/>
      </a:dk1>
      <a:lt1>
        <a:sysClr val="window" lastClr="FFFFFF"/>
      </a:lt1>
      <a:dk2>
        <a:srgbClr val="253764"/>
      </a:dk2>
      <a:lt2>
        <a:srgbClr val="F04150"/>
      </a:lt2>
      <a:accent1>
        <a:srgbClr val="28AAE1"/>
      </a:accent1>
      <a:accent2>
        <a:srgbClr val="F04150"/>
      </a:accent2>
      <a:accent3>
        <a:srgbClr val="14A54B"/>
      </a:accent3>
      <a:accent4>
        <a:srgbClr val="F0A01E"/>
      </a:accent4>
      <a:accent5>
        <a:srgbClr val="F0E105"/>
      </a:accent5>
      <a:accent6>
        <a:srgbClr val="F04150"/>
      </a:accent6>
      <a:hlink>
        <a:srgbClr val="253764"/>
      </a:hlink>
      <a:folHlink>
        <a:srgbClr val="5B79C2"/>
      </a:folHlink>
    </a:clrScheme>
    <a:fontScheme name="PARTIO TYYLIT">
      <a:majorFont>
        <a:latin typeface="Tondu Beta"/>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41587E4470C449E1C1411AC43E2CE" ma:contentTypeVersion="13" ma:contentTypeDescription="Create a new document." ma:contentTypeScope="" ma:versionID="893c83eb951921886fa7b3e18ec78384">
  <xsd:schema xmlns:xsd="http://www.w3.org/2001/XMLSchema" xmlns:xs="http://www.w3.org/2001/XMLSchema" xmlns:p="http://schemas.microsoft.com/office/2006/metadata/properties" xmlns:ns3="e59bc89c-88aa-43ee-bc8c-535efc3320c2" xmlns:ns4="6811daa4-120a-49f7-828b-327f4a6ace47" targetNamespace="http://schemas.microsoft.com/office/2006/metadata/properties" ma:root="true" ma:fieldsID="f6836cc52fcfe55dba0b4e56d189faf8" ns3:_="" ns4:_="">
    <xsd:import namespace="e59bc89c-88aa-43ee-bc8c-535efc3320c2"/>
    <xsd:import namespace="6811daa4-120a-49f7-828b-327f4a6ace47"/>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bc89c-88aa-43ee-bc8c-535efc3320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1daa4-120a-49f7-828b-327f4a6ace47"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A1F0FF-402E-48EA-8CB1-F2AFAD27BFC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59bc89c-88aa-43ee-bc8c-535efc3320c2"/>
    <ds:schemaRef ds:uri="http://purl.org/dc/terms/"/>
    <ds:schemaRef ds:uri="6811daa4-120a-49f7-828b-327f4a6ace47"/>
    <ds:schemaRef ds:uri="http://www.w3.org/XML/1998/namespace"/>
    <ds:schemaRef ds:uri="http://purl.org/dc/dcmitype/"/>
  </ds:schemaRefs>
</ds:datastoreItem>
</file>

<file path=customXml/itemProps2.xml><?xml version="1.0" encoding="utf-8"?>
<ds:datastoreItem xmlns:ds="http://schemas.openxmlformats.org/officeDocument/2006/customXml" ds:itemID="{116FAE9F-5C2B-42F2-8293-267EBBEACF27}">
  <ds:schemaRefs>
    <ds:schemaRef ds:uri="http://schemas.microsoft.com/sharepoint/v3/contenttype/forms"/>
  </ds:schemaRefs>
</ds:datastoreItem>
</file>

<file path=customXml/itemProps3.xml><?xml version="1.0" encoding="utf-8"?>
<ds:datastoreItem xmlns:ds="http://schemas.openxmlformats.org/officeDocument/2006/customXml" ds:itemID="{BFBED60B-6D17-4D4C-A6FC-3F0343E02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9bc89c-88aa-43ee-bc8c-535efc3320c2"/>
    <ds:schemaRef ds:uri="6811daa4-120a-49f7-828b-327f4a6ac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2486</TotalTime>
  <Words>567</Words>
  <Application>Microsoft Office PowerPoint</Application>
  <PresentationFormat>Laajakuva</PresentationFormat>
  <Paragraphs>78</Paragraphs>
  <Slides>9</Slides>
  <Notes>4</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9</vt:i4>
      </vt:variant>
    </vt:vector>
  </HeadingPairs>
  <TitlesOfParts>
    <vt:vector size="15" baseType="lpstr">
      <vt:lpstr>Arial</vt:lpstr>
      <vt:lpstr>Calibri</vt:lpstr>
      <vt:lpstr>PT Sans</vt:lpstr>
      <vt:lpstr>Tondu Beta</vt:lpstr>
      <vt:lpstr>PARTIO</vt:lpstr>
      <vt:lpstr>PARTIO lopetus</vt:lpstr>
      <vt:lpstr>Aktuellt från sjörådet</vt:lpstr>
      <vt:lpstr>SjöKursuppdateringen – Vad är det?</vt:lpstr>
      <vt:lpstr>Varför uppdateras kurssystemet?</vt:lpstr>
      <vt:lpstr>Utbildningssystemet från 2021 framåt</vt:lpstr>
      <vt:lpstr>Vad händer nu?</vt:lpstr>
      <vt:lpstr>FRÅGOR?</vt:lpstr>
      <vt:lpstr>Skepparövning</vt:lpstr>
      <vt:lpstr>Båtförarkursen på distans!</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Jenni Lahtinen</dc:creator>
  <cp:lastModifiedBy>Andrea Hynynen</cp:lastModifiedBy>
  <cp:revision>452</cp:revision>
  <dcterms:created xsi:type="dcterms:W3CDTF">2015-10-07T12:51:21Z</dcterms:created>
  <dcterms:modified xsi:type="dcterms:W3CDTF">2020-05-20T12:00:48Z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0x01010048041587E4470C449E1C1411AC43E2CE</vt:lpwstr>
  </property>
</Properties>
</file>