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92" r:id="rId5"/>
    <p:sldId id="300" r:id="rId6"/>
    <p:sldId id="287" r:id="rId7"/>
    <p:sldId id="296" r:id="rId8"/>
    <p:sldId id="297" r:id="rId9"/>
    <p:sldId id="298" r:id="rId10"/>
    <p:sldId id="305" r:id="rId11"/>
    <p:sldId id="306" r:id="rId12"/>
    <p:sldId id="299" r:id="rId13"/>
    <p:sldId id="307" r:id="rId14"/>
    <p:sldId id="302" r:id="rId15"/>
    <p:sldId id="303" r:id="rId16"/>
    <p:sldId id="301" r:id="rId17"/>
    <p:sldId id="304" r:id="rId18"/>
    <p:sldId id="283" r:id="rId1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F3275A-9AD2-4EC9-A667-7B5784875466}" v="1131" dt="2020-04-25T19:05:02.582"/>
    <p1510:client id="{94AF564A-2F7D-421A-8FC3-52486E002010}" v="5" dt="2020-04-26T08:21:06.6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ematyyli 1 - Korostu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Ei tyyliä, ei ruudukko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nilla Edelmann" userId="6848e86d-48c1-4966-b8af-4325f91f3049" providerId="ADAL" clId="{94AF564A-2F7D-421A-8FC3-52486E002010}"/>
    <pc:docChg chg="custSel addSld delSld modSld sldOrd">
      <pc:chgData name="Gunilla Edelmann" userId="6848e86d-48c1-4966-b8af-4325f91f3049" providerId="ADAL" clId="{94AF564A-2F7D-421A-8FC3-52486E002010}" dt="2020-04-26T09:10:11.821" v="579" actId="20577"/>
      <pc:docMkLst>
        <pc:docMk/>
      </pc:docMkLst>
      <pc:sldChg chg="modSp">
        <pc:chgData name="Gunilla Edelmann" userId="6848e86d-48c1-4966-b8af-4325f91f3049" providerId="ADAL" clId="{94AF564A-2F7D-421A-8FC3-52486E002010}" dt="2020-04-26T07:32:15.199" v="2" actId="20577"/>
        <pc:sldMkLst>
          <pc:docMk/>
          <pc:sldMk cId="225354970" sldId="292"/>
        </pc:sldMkLst>
        <pc:spChg chg="mod">
          <ac:chgData name="Gunilla Edelmann" userId="6848e86d-48c1-4966-b8af-4325f91f3049" providerId="ADAL" clId="{94AF564A-2F7D-421A-8FC3-52486E002010}" dt="2020-04-26T07:32:15.199" v="2" actId="20577"/>
          <ac:spMkLst>
            <pc:docMk/>
            <pc:sldMk cId="225354970" sldId="292"/>
            <ac:spMk id="3" creationId="{00000000-0000-0000-0000-000000000000}"/>
          </ac:spMkLst>
        </pc:spChg>
      </pc:sldChg>
      <pc:sldChg chg="modSp">
        <pc:chgData name="Gunilla Edelmann" userId="6848e86d-48c1-4966-b8af-4325f91f3049" providerId="ADAL" clId="{94AF564A-2F7D-421A-8FC3-52486E002010}" dt="2020-04-26T08:21:06.686" v="443" actId="207"/>
        <pc:sldMkLst>
          <pc:docMk/>
          <pc:sldMk cId="4271931113" sldId="299"/>
        </pc:sldMkLst>
        <pc:spChg chg="mod">
          <ac:chgData name="Gunilla Edelmann" userId="6848e86d-48c1-4966-b8af-4325f91f3049" providerId="ADAL" clId="{94AF564A-2F7D-421A-8FC3-52486E002010}" dt="2020-04-26T08:21:06.686" v="443" actId="207"/>
          <ac:spMkLst>
            <pc:docMk/>
            <pc:sldMk cId="4271931113" sldId="299"/>
            <ac:spMk id="5" creationId="{7FD4D3DD-5F24-4485-8FBA-2091096F8426}"/>
          </ac:spMkLst>
        </pc:spChg>
      </pc:sldChg>
      <pc:sldChg chg="modSp">
        <pc:chgData name="Gunilla Edelmann" userId="6848e86d-48c1-4966-b8af-4325f91f3049" providerId="ADAL" clId="{94AF564A-2F7D-421A-8FC3-52486E002010}" dt="2020-04-26T09:10:11.821" v="579" actId="20577"/>
        <pc:sldMkLst>
          <pc:docMk/>
          <pc:sldMk cId="4245889419" sldId="300"/>
        </pc:sldMkLst>
        <pc:spChg chg="mod">
          <ac:chgData name="Gunilla Edelmann" userId="6848e86d-48c1-4966-b8af-4325f91f3049" providerId="ADAL" clId="{94AF564A-2F7D-421A-8FC3-52486E002010}" dt="2020-04-26T09:10:01.307" v="577" actId="20577"/>
          <ac:spMkLst>
            <pc:docMk/>
            <pc:sldMk cId="4245889419" sldId="300"/>
            <ac:spMk id="2" creationId="{C2E109D0-0D20-419B-AE72-F27DFD8D304F}"/>
          </ac:spMkLst>
        </pc:spChg>
        <pc:spChg chg="mod">
          <ac:chgData name="Gunilla Edelmann" userId="6848e86d-48c1-4966-b8af-4325f91f3049" providerId="ADAL" clId="{94AF564A-2F7D-421A-8FC3-52486E002010}" dt="2020-04-26T09:10:11.821" v="579" actId="20577"/>
          <ac:spMkLst>
            <pc:docMk/>
            <pc:sldMk cId="4245889419" sldId="300"/>
            <ac:spMk id="3" creationId="{2EFE5C2D-6516-4793-BA0E-940CE7852C42}"/>
          </ac:spMkLst>
        </pc:spChg>
      </pc:sldChg>
      <pc:sldChg chg="modSp">
        <pc:chgData name="Gunilla Edelmann" userId="6848e86d-48c1-4966-b8af-4325f91f3049" providerId="ADAL" clId="{94AF564A-2F7D-421A-8FC3-52486E002010}" dt="2020-04-26T08:22:22.800" v="474" actId="20577"/>
        <pc:sldMkLst>
          <pc:docMk/>
          <pc:sldMk cId="650033232" sldId="304"/>
        </pc:sldMkLst>
        <pc:spChg chg="mod">
          <ac:chgData name="Gunilla Edelmann" userId="6848e86d-48c1-4966-b8af-4325f91f3049" providerId="ADAL" clId="{94AF564A-2F7D-421A-8FC3-52486E002010}" dt="2020-04-26T08:22:22.800" v="474" actId="20577"/>
          <ac:spMkLst>
            <pc:docMk/>
            <pc:sldMk cId="650033232" sldId="304"/>
            <ac:spMk id="4" creationId="{6B2C562F-AFA6-4A84-92CE-F8E82D95EF2B}"/>
          </ac:spMkLst>
        </pc:spChg>
      </pc:sldChg>
      <pc:sldChg chg="modSp">
        <pc:chgData name="Gunilla Edelmann" userId="6848e86d-48c1-4966-b8af-4325f91f3049" providerId="ADAL" clId="{94AF564A-2F7D-421A-8FC3-52486E002010}" dt="2020-04-26T08:22:48.399" v="525" actId="20577"/>
        <pc:sldMkLst>
          <pc:docMk/>
          <pc:sldMk cId="203231881" sldId="307"/>
        </pc:sldMkLst>
        <pc:spChg chg="mod">
          <ac:chgData name="Gunilla Edelmann" userId="6848e86d-48c1-4966-b8af-4325f91f3049" providerId="ADAL" clId="{94AF564A-2F7D-421A-8FC3-52486E002010}" dt="2020-04-26T08:22:48.399" v="525" actId="20577"/>
          <ac:spMkLst>
            <pc:docMk/>
            <pc:sldMk cId="203231881" sldId="307"/>
            <ac:spMk id="5" creationId="{7FD4D3DD-5F24-4485-8FBA-2091096F8426}"/>
          </ac:spMkLst>
        </pc:spChg>
      </pc:sldChg>
      <pc:sldChg chg="modSp add del ord">
        <pc:chgData name="Gunilla Edelmann" userId="6848e86d-48c1-4966-b8af-4325f91f3049" providerId="ADAL" clId="{94AF564A-2F7D-421A-8FC3-52486E002010}" dt="2020-04-26T08:28:01.096" v="526" actId="2696"/>
        <pc:sldMkLst>
          <pc:docMk/>
          <pc:sldMk cId="3747582332" sldId="308"/>
        </pc:sldMkLst>
        <pc:spChg chg="mod">
          <ac:chgData name="Gunilla Edelmann" userId="6848e86d-48c1-4966-b8af-4325f91f3049" providerId="ADAL" clId="{94AF564A-2F7D-421A-8FC3-52486E002010}" dt="2020-04-26T07:32:52.468" v="94" actId="20577"/>
          <ac:spMkLst>
            <pc:docMk/>
            <pc:sldMk cId="3747582332" sldId="308"/>
            <ac:spMk id="2" creationId="{3CC80BF2-2345-404A-BD51-51E10BD677E9}"/>
          </ac:spMkLst>
        </pc:spChg>
        <pc:spChg chg="mod">
          <ac:chgData name="Gunilla Edelmann" userId="6848e86d-48c1-4966-b8af-4325f91f3049" providerId="ADAL" clId="{94AF564A-2F7D-421A-8FC3-52486E002010}" dt="2020-04-26T07:33:28.944" v="183" actId="5793"/>
          <ac:spMkLst>
            <pc:docMk/>
            <pc:sldMk cId="3747582332" sldId="308"/>
            <ac:spMk id="3" creationId="{05F00E7A-C66D-437B-9958-A60C22B11A3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07A98-F183-496E-A0F8-6D72AA749C2B}" type="datetimeFigureOut">
              <a:rPr lang="fi-FI" smtClean="0"/>
              <a:t>26.4.2020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73933-845B-4000-84FD-A62DF8FCA8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6737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 väripohj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/>
          <p:cNvSpPr/>
          <p:nvPr userDrawn="1"/>
        </p:nvSpPr>
        <p:spPr>
          <a:xfrm>
            <a:off x="180000" y="171000"/>
            <a:ext cx="8784000" cy="651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n>
                <a:noFill/>
              </a:ln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Bitter" panose="02000000000000000000" pitchFamily="2" charset="0"/>
              </a:defRPr>
            </a:lvl1pPr>
          </a:lstStyle>
          <a:p>
            <a:fld id="{59B8BF44-7DDA-4C98-B156-7CBBBC6F31CB}" type="datetimeFigureOut">
              <a:rPr lang="fi-FI" smtClean="0"/>
              <a:pPr/>
              <a:t>26.4.2020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Bitter" panose="02000000000000000000" pitchFamily="2" charset="0"/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Bitter" panose="02000000000000000000" pitchFamily="2" charset="0"/>
              </a:defRPr>
            </a:lvl1pPr>
          </a:lstStyle>
          <a:p>
            <a:fld id="{E25A186C-3797-4EE7-B940-C47071A9C23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Otsikko 1"/>
          <p:cNvSpPr>
            <a:spLocks noGrp="1"/>
          </p:cNvSpPr>
          <p:nvPr>
            <p:ph type="ctrTitle"/>
          </p:nvPr>
        </p:nvSpPr>
        <p:spPr>
          <a:xfrm>
            <a:off x="252000" y="3356992"/>
            <a:ext cx="8640000" cy="1080120"/>
          </a:xfrm>
        </p:spPr>
        <p:txBody>
          <a:bodyPr>
            <a:noAutofit/>
          </a:bodyPr>
          <a:lstStyle>
            <a:lvl1pPr algn="ctr">
              <a:lnSpc>
                <a:spcPts val="5200"/>
              </a:lnSpc>
              <a:defRPr sz="5000" cap="all" spc="100" baseline="0">
                <a:solidFill>
                  <a:schemeClr val="bg1"/>
                </a:solidFill>
                <a:latin typeface="Tondu Beta" panose="02000000000000000000" pitchFamily="2" charset="0"/>
              </a:defRPr>
            </a:lvl1pPr>
          </a:lstStyle>
          <a:p>
            <a:endParaRPr lang="fi-FI"/>
          </a:p>
        </p:txBody>
      </p:sp>
      <p:sp>
        <p:nvSpPr>
          <p:cNvPr id="14" name="Alaotsikko 2"/>
          <p:cNvSpPr>
            <a:spLocks noGrp="1"/>
          </p:cNvSpPr>
          <p:nvPr>
            <p:ph type="subTitle" idx="1"/>
          </p:nvPr>
        </p:nvSpPr>
        <p:spPr>
          <a:xfrm>
            <a:off x="252000" y="4797152"/>
            <a:ext cx="8640000" cy="64807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fi-FI"/>
          </a:p>
        </p:txBody>
      </p:sp>
      <p:pic>
        <p:nvPicPr>
          <p:cNvPr id="15" name="Kuva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2114" y="332656"/>
            <a:ext cx="1156350" cy="443750"/>
          </a:xfrm>
          <a:prstGeom prst="rect">
            <a:avLst/>
          </a:prstGeom>
        </p:spPr>
      </p:pic>
      <p:pic>
        <p:nvPicPr>
          <p:cNvPr id="10" name="Kuv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929" y="5157192"/>
            <a:ext cx="778535" cy="1305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593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ION ALKU väripohj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/>
          <p:cNvSpPr/>
          <p:nvPr userDrawn="1"/>
        </p:nvSpPr>
        <p:spPr>
          <a:xfrm>
            <a:off x="180000" y="171000"/>
            <a:ext cx="8784000" cy="651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n>
                <a:noFill/>
              </a:ln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Bitter" panose="02000000000000000000" pitchFamily="2" charset="0"/>
              </a:defRPr>
            </a:lvl1pPr>
          </a:lstStyle>
          <a:p>
            <a:fld id="{59B8BF44-7DDA-4C98-B156-7CBBBC6F31CB}" type="datetimeFigureOut">
              <a:rPr lang="fi-FI" smtClean="0"/>
              <a:pPr/>
              <a:t>26.4.2020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Bitter" panose="02000000000000000000" pitchFamily="2" charset="0"/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Bitter" panose="02000000000000000000" pitchFamily="2" charset="0"/>
              </a:defRPr>
            </a:lvl1pPr>
          </a:lstStyle>
          <a:p>
            <a:fld id="{E25A186C-3797-4EE7-B940-C47071A9C23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Otsikko 1"/>
          <p:cNvSpPr>
            <a:spLocks noGrp="1"/>
          </p:cNvSpPr>
          <p:nvPr>
            <p:ph type="ctrTitle" hasCustomPrompt="1"/>
          </p:nvPr>
        </p:nvSpPr>
        <p:spPr>
          <a:xfrm>
            <a:off x="252000" y="3356992"/>
            <a:ext cx="8640000" cy="1080120"/>
          </a:xfrm>
        </p:spPr>
        <p:txBody>
          <a:bodyPr>
            <a:noAutofit/>
          </a:bodyPr>
          <a:lstStyle>
            <a:lvl1pPr algn="ctr">
              <a:lnSpc>
                <a:spcPts val="5200"/>
              </a:lnSpc>
              <a:defRPr sz="5000" cap="all" spc="100" baseline="0">
                <a:solidFill>
                  <a:schemeClr val="bg1"/>
                </a:solidFill>
                <a:latin typeface="Tondu Beta" panose="02000000000000000000" pitchFamily="2" charset="0"/>
              </a:defRPr>
            </a:lvl1pPr>
          </a:lstStyle>
          <a:p>
            <a:r>
              <a:rPr lang="fi-FI"/>
              <a:t>UUDEN OSION ALOITUS</a:t>
            </a:r>
          </a:p>
        </p:txBody>
      </p:sp>
      <p:sp>
        <p:nvSpPr>
          <p:cNvPr id="14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252000" y="4797152"/>
            <a:ext cx="8640000" cy="64807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kern="600"/>
              <a:t>Välilehti esityksen eri osioille</a:t>
            </a:r>
            <a:endParaRPr lang="fi-FI" kern="600">
              <a:latin typeface="+mn-lt"/>
            </a:endParaRPr>
          </a:p>
        </p:txBody>
      </p:sp>
      <p:pic>
        <p:nvPicPr>
          <p:cNvPr id="15" name="Kuva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2114" y="332656"/>
            <a:ext cx="1156350" cy="44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482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 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180000" y="171000"/>
            <a:ext cx="8784000" cy="6516000"/>
          </a:xfrm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51520" y="4938737"/>
            <a:ext cx="8640960" cy="1010543"/>
          </a:xfrm>
        </p:spPr>
        <p:txBody>
          <a:bodyPr>
            <a:noAutofit/>
          </a:bodyPr>
          <a:lstStyle>
            <a:lvl1pPr algn="ctr">
              <a:lnSpc>
                <a:spcPts val="5200"/>
              </a:lnSpc>
              <a:defRPr sz="5000" cap="all" spc="100" baseline="0">
                <a:solidFill>
                  <a:schemeClr val="bg1"/>
                </a:solidFill>
                <a:latin typeface="Tondu Beta" panose="02000000000000000000" pitchFamily="2" charset="0"/>
              </a:defRPr>
            </a:lvl1pPr>
          </a:lstStyle>
          <a:p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51520" y="5877272"/>
            <a:ext cx="8640960" cy="64807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Bitter" panose="02000000000000000000" pitchFamily="2" charset="0"/>
              </a:defRPr>
            </a:lvl1pPr>
          </a:lstStyle>
          <a:p>
            <a:fld id="{59B8BF44-7DDA-4C98-B156-7CBBBC6F31CB}" type="datetimeFigureOut">
              <a:rPr lang="fi-FI" smtClean="0"/>
              <a:pPr/>
              <a:t>26.4.2020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Bitter" panose="02000000000000000000" pitchFamily="2" charset="0"/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Bitter" panose="02000000000000000000" pitchFamily="2" charset="0"/>
              </a:defRPr>
            </a:lvl1pPr>
          </a:lstStyle>
          <a:p>
            <a:fld id="{E25A186C-3797-4EE7-B940-C47071A9C23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2114" y="332656"/>
            <a:ext cx="1156350" cy="44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935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otsikko + teksti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orakulmio 15"/>
          <p:cNvSpPr/>
          <p:nvPr userDrawn="1"/>
        </p:nvSpPr>
        <p:spPr>
          <a:xfrm>
            <a:off x="180000" y="171000"/>
            <a:ext cx="8784000" cy="651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n>
                <a:noFill/>
              </a:ln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186C-3797-4EE7-B940-C47071A9C23B}" type="slidenum">
              <a:rPr lang="fi-FI" smtClean="0"/>
              <a:t>‹#›</a:t>
            </a:fld>
            <a:endParaRPr lang="fi-FI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50168" y="6165304"/>
            <a:ext cx="2133600" cy="365125"/>
          </a:xfrm>
        </p:spPr>
        <p:txBody>
          <a:bodyPr/>
          <a:lstStyle>
            <a:lvl1pPr algn="l">
              <a:defRPr sz="1100">
                <a:latin typeface="+mn-lt"/>
              </a:defRPr>
            </a:lvl1pPr>
          </a:lstStyle>
          <a:p>
            <a:fld id="{59B8BF44-7DDA-4C98-B156-7CBBBC6F31CB}" type="datetimeFigureOut">
              <a:rPr lang="fi-FI" smtClean="0"/>
              <a:pPr/>
              <a:t>26.4.2020</a:t>
            </a:fld>
            <a:endParaRPr lang="fi-FI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457200" y="677818"/>
            <a:ext cx="8229600" cy="1383030"/>
          </a:xfrm>
        </p:spPr>
        <p:txBody>
          <a:bodyPr/>
          <a:lstStyle>
            <a:lvl1pPr>
              <a:lnSpc>
                <a:spcPts val="4000"/>
              </a:lnSpc>
              <a:defRPr spc="100" baseline="0"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755576" y="1927373"/>
            <a:ext cx="7200800" cy="4525963"/>
          </a:xfrm>
        </p:spPr>
        <p:txBody>
          <a:bodyPr>
            <a:normAutofit/>
          </a:bodyPr>
          <a:lstStyle>
            <a:lvl1pPr marL="342900" indent="-342900">
              <a:lnSpc>
                <a:spcPts val="2200"/>
              </a:lnSpc>
              <a:spcBef>
                <a:spcPts val="0"/>
              </a:spcBef>
              <a:spcAft>
                <a:spcPts val="1800"/>
              </a:spcAft>
              <a:buFontTx/>
              <a:buBlip>
                <a:blip r:embed="rId2"/>
              </a:buBlip>
              <a:defRPr sz="2000">
                <a:solidFill>
                  <a:schemeClr val="bg1"/>
                </a:solidFill>
              </a:defRPr>
            </a:lvl1pPr>
            <a:lvl2pPr>
              <a:lnSpc>
                <a:spcPts val="2200"/>
              </a:lnSpc>
              <a:spcBef>
                <a:spcPts val="0"/>
              </a:spcBef>
              <a:spcAft>
                <a:spcPts val="1800"/>
              </a:spcAft>
              <a:defRPr sz="2000">
                <a:solidFill>
                  <a:schemeClr val="bg1"/>
                </a:solidFill>
              </a:defRPr>
            </a:lvl2pPr>
            <a:lvl3pPr marL="914400" indent="0">
              <a:lnSpc>
                <a:spcPts val="2200"/>
              </a:lnSpc>
              <a:spcBef>
                <a:spcPts val="0"/>
              </a:spcBef>
              <a:spcAft>
                <a:spcPts val="1800"/>
              </a:spcAft>
              <a:buNone/>
              <a:defRPr sz="2000">
                <a:solidFill>
                  <a:schemeClr val="bg1"/>
                </a:solidFill>
              </a:defRPr>
            </a:lvl3pPr>
            <a:lvl4pPr>
              <a:lnSpc>
                <a:spcPts val="2200"/>
              </a:lnSpc>
              <a:spcBef>
                <a:spcPts val="0"/>
              </a:spcBef>
              <a:spcAft>
                <a:spcPts val="1800"/>
              </a:spcAft>
              <a:defRPr sz="2000">
                <a:solidFill>
                  <a:schemeClr val="bg1"/>
                </a:solidFill>
              </a:defRPr>
            </a:lvl4pPr>
            <a:lvl5pPr>
              <a:lnSpc>
                <a:spcPts val="2200"/>
              </a:lnSpc>
              <a:spcBef>
                <a:spcPts val="0"/>
              </a:spcBef>
              <a:spcAft>
                <a:spcPts val="1800"/>
              </a:spcAft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 </a:t>
            </a:r>
            <a:r>
              <a:rPr lang="fi-FI" err="1"/>
              <a:t>www.partio.fi</a:t>
            </a:r>
            <a:endParaRPr lang="fi-FI"/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17" name="Kuva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2114" y="332656"/>
            <a:ext cx="1156350" cy="44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059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 teksti palsta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orakulmio 15"/>
          <p:cNvSpPr/>
          <p:nvPr userDrawn="1"/>
        </p:nvSpPr>
        <p:spPr>
          <a:xfrm>
            <a:off x="180000" y="171000"/>
            <a:ext cx="8784000" cy="651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n>
                <a:noFill/>
              </a:ln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186C-3797-4EE7-B940-C47071A9C23B}" type="slidenum">
              <a:rPr lang="fi-FI" smtClean="0"/>
              <a:t>‹#›</a:t>
            </a:fld>
            <a:endParaRPr lang="fi-FI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50168" y="6165304"/>
            <a:ext cx="2133600" cy="365125"/>
          </a:xfrm>
        </p:spPr>
        <p:txBody>
          <a:bodyPr/>
          <a:lstStyle>
            <a:lvl1pPr algn="l">
              <a:defRPr sz="1100">
                <a:latin typeface="+mn-lt"/>
              </a:defRPr>
            </a:lvl1pPr>
          </a:lstStyle>
          <a:p>
            <a:fld id="{59B8BF44-7DDA-4C98-B156-7CBBBC6F31CB}" type="datetimeFigureOut">
              <a:rPr lang="fi-FI" smtClean="0"/>
              <a:pPr/>
              <a:t>26.4.2020</a:t>
            </a:fld>
            <a:endParaRPr lang="fi-FI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457200" y="677818"/>
            <a:ext cx="8229600" cy="1383030"/>
          </a:xfrm>
        </p:spPr>
        <p:txBody>
          <a:bodyPr/>
          <a:lstStyle>
            <a:lvl1pPr>
              <a:lnSpc>
                <a:spcPts val="4000"/>
              </a:lnSpc>
              <a:defRPr spc="100" baseline="0"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755576" y="1927373"/>
            <a:ext cx="7200800" cy="4525963"/>
          </a:xfrm>
        </p:spPr>
        <p:txBody>
          <a:bodyPr numCol="2" spcCol="648000">
            <a:normAutofit/>
          </a:bodyPr>
          <a:lstStyle>
            <a:lvl1pPr marL="342900" indent="-342900">
              <a:lnSpc>
                <a:spcPts val="2200"/>
              </a:lnSpc>
              <a:spcBef>
                <a:spcPts val="0"/>
              </a:spcBef>
              <a:spcAft>
                <a:spcPts val="1800"/>
              </a:spcAft>
              <a:buFontTx/>
              <a:buBlip>
                <a:blip r:embed="rId2"/>
              </a:buBlip>
              <a:defRPr sz="2000">
                <a:solidFill>
                  <a:schemeClr val="bg1"/>
                </a:solidFill>
              </a:defRPr>
            </a:lvl1pPr>
            <a:lvl2pPr>
              <a:lnSpc>
                <a:spcPts val="2200"/>
              </a:lnSpc>
              <a:spcBef>
                <a:spcPts val="0"/>
              </a:spcBef>
              <a:spcAft>
                <a:spcPts val="1800"/>
              </a:spcAft>
              <a:defRPr sz="2000">
                <a:solidFill>
                  <a:schemeClr val="bg1"/>
                </a:solidFill>
              </a:defRPr>
            </a:lvl2pPr>
            <a:lvl3pPr>
              <a:lnSpc>
                <a:spcPts val="2200"/>
              </a:lnSpc>
              <a:spcBef>
                <a:spcPts val="0"/>
              </a:spcBef>
              <a:spcAft>
                <a:spcPts val="1800"/>
              </a:spcAft>
              <a:defRPr sz="2000">
                <a:solidFill>
                  <a:schemeClr val="bg1"/>
                </a:solidFill>
              </a:defRPr>
            </a:lvl3pPr>
            <a:lvl4pPr>
              <a:lnSpc>
                <a:spcPts val="2200"/>
              </a:lnSpc>
              <a:spcBef>
                <a:spcPts val="0"/>
              </a:spcBef>
              <a:spcAft>
                <a:spcPts val="1800"/>
              </a:spcAft>
              <a:defRPr sz="2000">
                <a:solidFill>
                  <a:schemeClr val="bg1"/>
                </a:solidFill>
              </a:defRPr>
            </a:lvl4pPr>
            <a:lvl5pPr>
              <a:lnSpc>
                <a:spcPts val="2200"/>
              </a:lnSpc>
              <a:spcBef>
                <a:spcPts val="0"/>
              </a:spcBef>
              <a:spcAft>
                <a:spcPts val="1800"/>
              </a:spcAft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17" name="Kuva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2114" y="332656"/>
            <a:ext cx="1156350" cy="44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105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tek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orakulmio 15"/>
          <p:cNvSpPr/>
          <p:nvPr userDrawn="1"/>
        </p:nvSpPr>
        <p:spPr>
          <a:xfrm>
            <a:off x="180000" y="171000"/>
            <a:ext cx="8784000" cy="651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n>
                <a:noFill/>
              </a:ln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186C-3797-4EE7-B940-C47071A9C23B}" type="slidenum">
              <a:rPr lang="fi-FI" smtClean="0"/>
              <a:t>‹#›</a:t>
            </a:fld>
            <a:endParaRPr lang="fi-FI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50168" y="6165304"/>
            <a:ext cx="2133600" cy="365125"/>
          </a:xfrm>
        </p:spPr>
        <p:txBody>
          <a:bodyPr/>
          <a:lstStyle>
            <a:lvl1pPr algn="l">
              <a:defRPr sz="1100">
                <a:latin typeface="+mn-lt"/>
              </a:defRPr>
            </a:lvl1pPr>
          </a:lstStyle>
          <a:p>
            <a:fld id="{59B8BF44-7DDA-4C98-B156-7CBBBC6F31CB}" type="datetimeFigureOut">
              <a:rPr lang="fi-FI" smtClean="0"/>
              <a:pPr/>
              <a:t>26.4.2020</a:t>
            </a:fld>
            <a:endParaRPr lang="fi-FI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755576" y="1196753"/>
            <a:ext cx="7200800" cy="5256584"/>
          </a:xfrm>
        </p:spPr>
        <p:txBody>
          <a:bodyPr>
            <a:normAutofit/>
          </a:bodyPr>
          <a:lstStyle>
            <a:lvl1pPr marL="342900" indent="-342900">
              <a:lnSpc>
                <a:spcPts val="2200"/>
              </a:lnSpc>
              <a:spcBef>
                <a:spcPts val="0"/>
              </a:spcBef>
              <a:spcAft>
                <a:spcPts val="1800"/>
              </a:spcAft>
              <a:buFontTx/>
              <a:buBlip>
                <a:blip r:embed="rId2"/>
              </a:buBlip>
              <a:defRPr sz="2000">
                <a:solidFill>
                  <a:schemeClr val="bg1"/>
                </a:solidFill>
              </a:defRPr>
            </a:lvl1pPr>
            <a:lvl2pPr>
              <a:lnSpc>
                <a:spcPts val="2200"/>
              </a:lnSpc>
              <a:spcBef>
                <a:spcPts val="0"/>
              </a:spcBef>
              <a:spcAft>
                <a:spcPts val="1800"/>
              </a:spcAft>
              <a:defRPr sz="2000">
                <a:solidFill>
                  <a:schemeClr val="bg1"/>
                </a:solidFill>
              </a:defRPr>
            </a:lvl2pPr>
            <a:lvl3pPr>
              <a:lnSpc>
                <a:spcPts val="2200"/>
              </a:lnSpc>
              <a:spcBef>
                <a:spcPts val="0"/>
              </a:spcBef>
              <a:spcAft>
                <a:spcPts val="1800"/>
              </a:spcAft>
              <a:defRPr sz="2000">
                <a:solidFill>
                  <a:schemeClr val="bg1"/>
                </a:solidFill>
              </a:defRPr>
            </a:lvl3pPr>
            <a:lvl4pPr>
              <a:lnSpc>
                <a:spcPts val="2200"/>
              </a:lnSpc>
              <a:spcBef>
                <a:spcPts val="0"/>
              </a:spcBef>
              <a:spcAft>
                <a:spcPts val="1800"/>
              </a:spcAft>
              <a:defRPr sz="2000">
                <a:solidFill>
                  <a:schemeClr val="bg1"/>
                </a:solidFill>
              </a:defRPr>
            </a:lvl4pPr>
            <a:lvl5pPr>
              <a:lnSpc>
                <a:spcPts val="2200"/>
              </a:lnSpc>
              <a:spcBef>
                <a:spcPts val="0"/>
              </a:spcBef>
              <a:spcAft>
                <a:spcPts val="1800"/>
              </a:spcAft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17" name="Kuva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2114" y="332656"/>
            <a:ext cx="1156350" cy="44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1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teksti + kuv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 userDrawn="1"/>
        </p:nvSpPr>
        <p:spPr>
          <a:xfrm>
            <a:off x="180000" y="171000"/>
            <a:ext cx="8784000" cy="651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n>
                <a:noFill/>
              </a:ln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A186C-3797-4EE7-B940-C47071A9C23B}" type="slidenum">
              <a:rPr lang="fi-FI" smtClean="0"/>
              <a:t>‹#›</a:t>
            </a:fld>
            <a:endParaRPr lang="fi-FI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50168" y="6165304"/>
            <a:ext cx="2133600" cy="365125"/>
          </a:xfrm>
        </p:spPr>
        <p:txBody>
          <a:bodyPr/>
          <a:lstStyle>
            <a:lvl1pPr algn="l">
              <a:defRPr sz="1100">
                <a:latin typeface="+mn-lt"/>
              </a:defRPr>
            </a:lvl1pPr>
          </a:lstStyle>
          <a:p>
            <a:fld id="{59B8BF44-7DDA-4C98-B156-7CBBBC6F31CB}" type="datetimeFigureOut">
              <a:rPr lang="fi-FI" smtClean="0"/>
              <a:pPr/>
              <a:t>26.4.2020</a:t>
            </a:fld>
            <a:endParaRPr lang="fi-FI"/>
          </a:p>
        </p:txBody>
      </p:sp>
      <p:sp>
        <p:nvSpPr>
          <p:cNvPr id="9" name="Otsikko 1"/>
          <p:cNvSpPr>
            <a:spLocks noGrp="1"/>
          </p:cNvSpPr>
          <p:nvPr>
            <p:ph type="title" hasCustomPrompt="1"/>
          </p:nvPr>
        </p:nvSpPr>
        <p:spPr>
          <a:xfrm>
            <a:off x="457200" y="677818"/>
            <a:ext cx="8229600" cy="1383030"/>
          </a:xfrm>
        </p:spPr>
        <p:txBody>
          <a:bodyPr/>
          <a:lstStyle>
            <a:lvl1pPr>
              <a:lnSpc>
                <a:spcPts val="4000"/>
              </a:lnSpc>
              <a:defRPr spc="100" baseline="0">
                <a:solidFill>
                  <a:schemeClr val="bg1"/>
                </a:solidFill>
              </a:defRPr>
            </a:lvl1pPr>
          </a:lstStyle>
          <a:p>
            <a:r>
              <a:rPr lang="fi-FI"/>
              <a:t>Sininen pohja xxx xxxx x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755576" y="1927373"/>
            <a:ext cx="3816424" cy="4525963"/>
          </a:xfrm>
        </p:spPr>
        <p:txBody>
          <a:bodyPr>
            <a:normAutofit/>
          </a:bodyPr>
          <a:lstStyle>
            <a:lvl1pPr marL="342900" indent="-342900">
              <a:lnSpc>
                <a:spcPts val="2200"/>
              </a:lnSpc>
              <a:spcBef>
                <a:spcPts val="0"/>
              </a:spcBef>
              <a:spcAft>
                <a:spcPts val="1800"/>
              </a:spcAft>
              <a:buFontTx/>
              <a:buBlip>
                <a:blip r:embed="rId2"/>
              </a:buBlip>
              <a:defRPr sz="2000">
                <a:solidFill>
                  <a:schemeClr val="bg1"/>
                </a:solidFill>
              </a:defRPr>
            </a:lvl1pPr>
            <a:lvl2pPr>
              <a:lnSpc>
                <a:spcPts val="2200"/>
              </a:lnSpc>
              <a:spcBef>
                <a:spcPts val="0"/>
              </a:spcBef>
              <a:spcAft>
                <a:spcPts val="1800"/>
              </a:spcAft>
              <a:defRPr sz="2000">
                <a:solidFill>
                  <a:schemeClr val="bg1"/>
                </a:solidFill>
              </a:defRPr>
            </a:lvl2pPr>
            <a:lvl3pPr>
              <a:lnSpc>
                <a:spcPts val="2200"/>
              </a:lnSpc>
              <a:spcBef>
                <a:spcPts val="0"/>
              </a:spcBef>
              <a:spcAft>
                <a:spcPts val="1800"/>
              </a:spcAft>
              <a:defRPr sz="2000">
                <a:solidFill>
                  <a:schemeClr val="bg1"/>
                </a:solidFill>
              </a:defRPr>
            </a:lvl3pPr>
            <a:lvl4pPr>
              <a:lnSpc>
                <a:spcPts val="2200"/>
              </a:lnSpc>
              <a:spcBef>
                <a:spcPts val="0"/>
              </a:spcBef>
              <a:spcAft>
                <a:spcPts val="1800"/>
              </a:spcAft>
              <a:defRPr sz="2000">
                <a:solidFill>
                  <a:schemeClr val="bg1"/>
                </a:solidFill>
              </a:defRPr>
            </a:lvl4pPr>
            <a:lvl5pPr>
              <a:lnSpc>
                <a:spcPts val="2200"/>
              </a:lnSpc>
              <a:spcBef>
                <a:spcPts val="0"/>
              </a:spcBef>
              <a:spcAft>
                <a:spcPts val="1800"/>
              </a:spcAft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2114" y="332656"/>
            <a:ext cx="1156350" cy="443750"/>
          </a:xfrm>
          <a:prstGeom prst="rect">
            <a:avLst/>
          </a:prstGeom>
        </p:spPr>
      </p:pic>
      <p:sp>
        <p:nvSpPr>
          <p:cNvPr id="3" name="Kuvan paikkamerkki 2"/>
          <p:cNvSpPr>
            <a:spLocks noGrp="1"/>
          </p:cNvSpPr>
          <p:nvPr>
            <p:ph type="pic" sz="quarter" idx="13"/>
          </p:nvPr>
        </p:nvSpPr>
        <p:spPr>
          <a:xfrm>
            <a:off x="4932364" y="2060848"/>
            <a:ext cx="3132024" cy="4249191"/>
          </a:xfrm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8131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685800" y="3066529"/>
            <a:ext cx="7772400" cy="1010543"/>
          </a:xfrm>
        </p:spPr>
        <p:txBody>
          <a:bodyPr>
            <a:noAutofit/>
          </a:bodyPr>
          <a:lstStyle>
            <a:lvl1pPr algn="ctr">
              <a:defRPr sz="5400">
                <a:solidFill>
                  <a:schemeClr val="bg1"/>
                </a:solidFill>
                <a:latin typeface="Tondu Beta" panose="02000000000000000000" pitchFamily="2" charset="0"/>
              </a:defRPr>
            </a:lvl1pPr>
          </a:lstStyle>
          <a:p>
            <a:r>
              <a:rPr lang="fi-FI"/>
              <a:t>KIITOS!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933056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aseline="0">
                <a:solidFill>
                  <a:schemeClr val="bg1"/>
                </a:solidFill>
                <a:latin typeface="Tondu Beta" panose="02000000000000000000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WWW.PARTIO.FI</a:t>
            </a: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3785" y="5554363"/>
            <a:ext cx="1876430" cy="720080"/>
          </a:xfrm>
          <a:prstGeom prst="rect">
            <a:avLst/>
          </a:prstGeom>
        </p:spPr>
      </p:pic>
      <p:sp>
        <p:nvSpPr>
          <p:cNvPr id="9" name="Kuvan paikkamerkki 8"/>
          <p:cNvSpPr>
            <a:spLocks noGrp="1"/>
          </p:cNvSpPr>
          <p:nvPr>
            <p:ph type="pic" sz="quarter" idx="10"/>
          </p:nvPr>
        </p:nvSpPr>
        <p:spPr>
          <a:xfrm>
            <a:off x="180000" y="171000"/>
            <a:ext cx="8784000" cy="6516000"/>
          </a:xfrm>
          <a:ln w="228600">
            <a:noFill/>
            <a:miter lim="800000"/>
          </a:ln>
        </p:spPr>
        <p:txBody>
          <a:bodyPr/>
          <a:lstStyle/>
          <a:p>
            <a:endParaRPr lang="fi-FI"/>
          </a:p>
        </p:txBody>
      </p:sp>
      <p:pic>
        <p:nvPicPr>
          <p:cNvPr id="13" name="Kuva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185" y="5706763"/>
            <a:ext cx="1876430" cy="720080"/>
          </a:xfrm>
          <a:prstGeom prst="rect">
            <a:avLst/>
          </a:prstGeom>
        </p:spPr>
      </p:pic>
      <p:pic>
        <p:nvPicPr>
          <p:cNvPr id="14" name="Kuva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585" y="5859163"/>
            <a:ext cx="1876430" cy="720080"/>
          </a:xfrm>
          <a:prstGeom prst="rect">
            <a:avLst/>
          </a:prstGeom>
        </p:spPr>
      </p:pic>
      <p:pic>
        <p:nvPicPr>
          <p:cNvPr id="10" name="Kuv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2114" y="332656"/>
            <a:ext cx="1156350" cy="443750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50043">
            <a:off x="-461575" y="-376822"/>
            <a:ext cx="1213155" cy="2490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6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 väripohj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180000" y="171000"/>
            <a:ext cx="8784000" cy="651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n>
                <a:noFill/>
              </a:ln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685800" y="3066529"/>
            <a:ext cx="7772400" cy="1010543"/>
          </a:xfrm>
        </p:spPr>
        <p:txBody>
          <a:bodyPr>
            <a:noAutofit/>
          </a:bodyPr>
          <a:lstStyle>
            <a:lvl1pPr algn="ctr">
              <a:defRPr sz="5400" kern="1200" spc="130" baseline="0">
                <a:solidFill>
                  <a:schemeClr val="bg1"/>
                </a:solidFill>
                <a:latin typeface="Tondu Beta" panose="02000000000000000000" pitchFamily="2" charset="0"/>
              </a:defRPr>
            </a:lvl1pPr>
          </a:lstStyle>
          <a:p>
            <a:r>
              <a:rPr lang="fi-FI"/>
              <a:t>KIITOS!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933056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spc="100" baseline="0">
                <a:solidFill>
                  <a:schemeClr val="bg1"/>
                </a:solidFill>
                <a:latin typeface="Tondu Beta" panose="02000000000000000000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WWW.PARTIO.FI</a:t>
            </a: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3785" y="5554363"/>
            <a:ext cx="1876430" cy="720080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50043">
            <a:off x="-461575" y="-376822"/>
            <a:ext cx="1213155" cy="2490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684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6754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Bitter" panose="02000000000000000000" pitchFamily="2" charset="0"/>
              </a:defRPr>
            </a:lvl1pPr>
          </a:lstStyle>
          <a:p>
            <a:fld id="{59B8BF44-7DDA-4C98-B156-7CBBBC6F31CB}" type="datetimeFigureOut">
              <a:rPr lang="fi-FI" smtClean="0"/>
              <a:pPr/>
              <a:t>26.4.2020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356388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Bitter" panose="02000000000000000000" pitchFamily="2" charset="0"/>
              </a:defRPr>
            </a:lvl1pPr>
          </a:lstStyle>
          <a:p>
            <a:fld id="{E25A186C-3797-4EE7-B940-C47071A9C23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9476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5" r:id="rId2"/>
    <p:sldLayoutId id="2147483678" r:id="rId3"/>
    <p:sldLayoutId id="2147483679" r:id="rId4"/>
    <p:sldLayoutId id="2147483684" r:id="rId5"/>
    <p:sldLayoutId id="2147483682" r:id="rId6"/>
    <p:sldLayoutId id="2147483680" r:id="rId7"/>
    <p:sldLayoutId id="2147483672" r:id="rId8"/>
    <p:sldLayoutId id="2147483683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ondu Beta" panose="02000000000000000000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PT Sans" panose="020B0503020203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PT Sans" panose="020B05030202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PT Sans" panose="020B05030202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PT Sans" panose="020B05030202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PT Sans" panose="020B05030202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padlet.com/gunillaedelmann/programsatsnin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7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cout.fi/wp-content/uploads/2019/08/Uppdragskort_roverscoutlots.pdf" TargetMode="External"/><Relationship Id="rId5" Type="http://schemas.openxmlformats.org/officeDocument/2006/relationships/hyperlink" Target="https://www.scout.fi/wp-content/uploads/2019/08/Uppdragskort_explorerscoutlots.pdf" TargetMode="External"/><Relationship Id="rId4" Type="http://schemas.openxmlformats.org/officeDocument/2006/relationships/hyperlink" Target="https://www.scout.fi/wp-content/uploads/2019/08/Uppdragskort_spejarscoutlots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adlet.com/gunillaedelmann/lotsa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n paikkamerkki 5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7" r="917"/>
          <a:stretch>
            <a:fillRect/>
          </a:stretch>
        </p:blipFill>
        <p:spPr/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51520" y="1484784"/>
            <a:ext cx="8640960" cy="1010543"/>
          </a:xfrm>
        </p:spPr>
        <p:txBody>
          <a:bodyPr/>
          <a:lstStyle/>
          <a:p>
            <a:r>
              <a:rPr lang="fi-FI"/>
              <a:t>VÄLKOMMEN </a:t>
            </a:r>
            <a:r>
              <a:rPr lang="fi-FI" err="1"/>
              <a:t>Till</a:t>
            </a:r>
            <a:br>
              <a:rPr lang="fi-FI" sz="3200"/>
            </a:br>
            <a:r>
              <a:rPr lang="fi-FI" sz="3200" err="1"/>
              <a:t>Ledarskapet</a:t>
            </a:r>
            <a:r>
              <a:rPr lang="fi-FI" sz="3200"/>
              <a:t> i </a:t>
            </a:r>
            <a:r>
              <a:rPr lang="fi-FI" sz="3200" err="1"/>
              <a:t>och</a:t>
            </a:r>
            <a:r>
              <a:rPr lang="fi-FI" sz="3200"/>
              <a:t> för </a:t>
            </a:r>
            <a:r>
              <a:rPr lang="fi-FI" sz="3200" err="1"/>
              <a:t>åldersgrupperna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5654" y="3510241"/>
            <a:ext cx="5544616" cy="648072"/>
          </a:xfrm>
        </p:spPr>
        <p:txBody>
          <a:bodyPr>
            <a:normAutofit fontScale="92500" lnSpcReduction="20000"/>
          </a:bodyPr>
          <a:lstStyle/>
          <a:p>
            <a:r>
              <a:rPr lang="fi-FI" sz="2400" kern="600" dirty="0" err="1">
                <a:latin typeface="+mn-lt"/>
              </a:rPr>
              <a:t>Förbered</a:t>
            </a:r>
            <a:r>
              <a:rPr lang="fi-FI" sz="2400" kern="600" dirty="0">
                <a:latin typeface="+mn-lt"/>
              </a:rPr>
              <a:t> </a:t>
            </a:r>
            <a:r>
              <a:rPr lang="fi-FI" sz="2400" kern="600" dirty="0" err="1">
                <a:latin typeface="+mn-lt"/>
              </a:rPr>
              <a:t>dig</a:t>
            </a:r>
            <a:r>
              <a:rPr lang="fi-FI" sz="2400" kern="600" dirty="0">
                <a:latin typeface="+mn-lt"/>
              </a:rPr>
              <a:t> </a:t>
            </a:r>
            <a:r>
              <a:rPr lang="fi-FI" sz="2400" kern="600" dirty="0" err="1">
                <a:latin typeface="+mn-lt"/>
              </a:rPr>
              <a:t>på</a:t>
            </a:r>
            <a:r>
              <a:rPr lang="fi-FI" sz="2400" kern="600" dirty="0">
                <a:latin typeface="+mn-lt"/>
              </a:rPr>
              <a:t> </a:t>
            </a:r>
            <a:r>
              <a:rPr lang="fi-FI" sz="2400" kern="600" dirty="0" err="1">
                <a:latin typeface="+mn-lt"/>
              </a:rPr>
              <a:t>att</a:t>
            </a:r>
            <a:r>
              <a:rPr lang="fi-FI" sz="2400" kern="600" dirty="0">
                <a:latin typeface="+mn-lt"/>
              </a:rPr>
              <a:t> </a:t>
            </a:r>
            <a:r>
              <a:rPr lang="fi-FI" sz="2400" kern="600" dirty="0" err="1">
                <a:latin typeface="+mn-lt"/>
              </a:rPr>
              <a:t>berätta</a:t>
            </a:r>
            <a:r>
              <a:rPr lang="fi-FI" sz="2400" kern="600" dirty="0">
                <a:latin typeface="+mn-lt"/>
              </a:rPr>
              <a:t> </a:t>
            </a:r>
            <a:r>
              <a:rPr lang="fi-FI" sz="2400" kern="600" dirty="0" err="1">
                <a:latin typeface="+mn-lt"/>
              </a:rPr>
              <a:t>tre</a:t>
            </a:r>
            <a:r>
              <a:rPr lang="fi-FI" sz="2400" kern="600" dirty="0">
                <a:latin typeface="+mn-lt"/>
              </a:rPr>
              <a:t> </a:t>
            </a:r>
            <a:r>
              <a:rPr lang="fi-FI" sz="2400" kern="600" dirty="0" err="1">
                <a:latin typeface="+mn-lt"/>
              </a:rPr>
              <a:t>saker</a:t>
            </a:r>
            <a:r>
              <a:rPr lang="fi-FI" sz="2400" kern="600" dirty="0">
                <a:latin typeface="+mn-lt"/>
              </a:rPr>
              <a:t> </a:t>
            </a:r>
            <a:r>
              <a:rPr lang="fi-FI" sz="2400" kern="600" dirty="0" err="1">
                <a:latin typeface="+mn-lt"/>
              </a:rPr>
              <a:t>om</a:t>
            </a:r>
            <a:r>
              <a:rPr lang="fi-FI" sz="2400" kern="600" dirty="0">
                <a:latin typeface="+mn-lt"/>
              </a:rPr>
              <a:t> </a:t>
            </a:r>
            <a:r>
              <a:rPr lang="fi-FI" sz="2400" kern="600" dirty="0" err="1">
                <a:latin typeface="+mn-lt"/>
              </a:rPr>
              <a:t>dig</a:t>
            </a:r>
            <a:r>
              <a:rPr lang="fi-FI" sz="2400" kern="600" dirty="0">
                <a:latin typeface="+mn-lt"/>
              </a:rPr>
              <a:t> </a:t>
            </a:r>
            <a:r>
              <a:rPr lang="fi-FI" sz="2400" kern="600" dirty="0" err="1">
                <a:latin typeface="+mn-lt"/>
              </a:rPr>
              <a:t>själv</a:t>
            </a:r>
            <a:r>
              <a:rPr lang="fi-FI" sz="2400" kern="600" dirty="0">
                <a:latin typeface="+mn-lt"/>
              </a:rPr>
              <a:t> </a:t>
            </a:r>
            <a:r>
              <a:rPr lang="fi-FI" sz="2400" kern="600" dirty="0" err="1">
                <a:latin typeface="+mn-lt"/>
              </a:rPr>
              <a:t>då</a:t>
            </a:r>
            <a:r>
              <a:rPr lang="fi-FI" sz="2400" kern="600" dirty="0">
                <a:latin typeface="+mn-lt"/>
              </a:rPr>
              <a:t> vi </a:t>
            </a:r>
            <a:r>
              <a:rPr lang="fi-FI" sz="2400" kern="600" dirty="0" err="1"/>
              <a:t>k</a:t>
            </a:r>
            <a:r>
              <a:rPr lang="fi-FI" sz="2400" kern="600" dirty="0" err="1">
                <a:latin typeface="+mn-lt"/>
              </a:rPr>
              <a:t>ört</a:t>
            </a:r>
            <a:r>
              <a:rPr lang="fi-FI" sz="2400" kern="600" dirty="0">
                <a:latin typeface="+mn-lt"/>
              </a:rPr>
              <a:t> </a:t>
            </a:r>
            <a:r>
              <a:rPr lang="fi-FI" sz="2400" kern="600" dirty="0" err="1">
                <a:latin typeface="+mn-lt"/>
              </a:rPr>
              <a:t>igång</a:t>
            </a:r>
            <a:r>
              <a:rPr lang="fi-FI" sz="2400" kern="600" dirty="0"/>
              <a:t>.</a:t>
            </a:r>
            <a:endParaRPr lang="fi-FI" sz="2400" i="1" kern="600" dirty="0"/>
          </a:p>
        </p:txBody>
      </p:sp>
      <p:pic>
        <p:nvPicPr>
          <p:cNvPr id="9" name="Kuva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2114" y="332656"/>
            <a:ext cx="1156350" cy="443750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50043">
            <a:off x="-461575" y="-376822"/>
            <a:ext cx="1213155" cy="2490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54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50043">
            <a:off x="-461575" y="-376822"/>
            <a:ext cx="1213155" cy="2490714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929" y="5157192"/>
            <a:ext cx="778535" cy="1305435"/>
          </a:xfrm>
          <a:prstGeom prst="rect">
            <a:avLst/>
          </a:prstGeom>
        </p:spPr>
      </p:pic>
      <p:sp>
        <p:nvSpPr>
          <p:cNvPr id="5" name="Alaotsikko 4">
            <a:extLst>
              <a:ext uri="{FF2B5EF4-FFF2-40B4-BE49-F238E27FC236}">
                <a16:creationId xmlns:a16="http://schemas.microsoft.com/office/drawing/2014/main" id="{7FD4D3DD-5F24-4485-8FBA-2091096F84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000" y="2348880"/>
            <a:ext cx="8640000" cy="3024336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fi-FI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fi-FI" dirty="0" err="1"/>
              <a:t>Finns</a:t>
            </a:r>
            <a:r>
              <a:rPr lang="fi-FI" dirty="0"/>
              <a:t> </a:t>
            </a:r>
            <a:r>
              <a:rPr lang="fi-FI" dirty="0" err="1"/>
              <a:t>det</a:t>
            </a:r>
            <a:r>
              <a:rPr lang="fi-FI" dirty="0"/>
              <a:t> annat </a:t>
            </a:r>
            <a:r>
              <a:rPr lang="fi-FI" dirty="0" err="1"/>
              <a:t>ni</a:t>
            </a:r>
            <a:r>
              <a:rPr lang="fi-FI" dirty="0"/>
              <a:t> </a:t>
            </a:r>
            <a:r>
              <a:rPr lang="fi-FI" dirty="0" err="1"/>
              <a:t>undrar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vill</a:t>
            </a:r>
            <a:r>
              <a:rPr lang="fi-FI" dirty="0"/>
              <a:t> </a:t>
            </a:r>
            <a:r>
              <a:rPr lang="fi-FI" dirty="0" err="1"/>
              <a:t>diskutera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lotsskapet</a:t>
            </a:r>
            <a:r>
              <a:rPr lang="fi-FI" dirty="0"/>
              <a:t>? </a:t>
            </a:r>
          </a:p>
          <a:p>
            <a:r>
              <a:rPr lang="fi-FI" dirty="0"/>
              <a:t>(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ordet</a:t>
            </a:r>
            <a:r>
              <a:rPr lang="fi-FI" dirty="0"/>
              <a:t> i </a:t>
            </a:r>
            <a:r>
              <a:rPr lang="fi-FI" dirty="0" err="1"/>
              <a:t>chaten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genom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säga</a:t>
            </a:r>
            <a:r>
              <a:rPr lang="fi-FI" dirty="0"/>
              <a:t> </a:t>
            </a:r>
            <a:r>
              <a:rPr lang="fi-FI" dirty="0" err="1"/>
              <a:t>ditt</a:t>
            </a:r>
            <a:r>
              <a:rPr lang="fi-FI" dirty="0"/>
              <a:t> </a:t>
            </a:r>
            <a:r>
              <a:rPr lang="fi-FI" dirty="0" err="1"/>
              <a:t>namn</a:t>
            </a:r>
            <a:r>
              <a:rPr lang="fi-FI" dirty="0"/>
              <a:t>)</a:t>
            </a:r>
          </a:p>
          <a:p>
            <a:endParaRPr lang="fi-FI" dirty="0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2EE7D7D0-CDE9-4569-9580-75D62B046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000" y="1116382"/>
            <a:ext cx="8640000" cy="1080120"/>
          </a:xfrm>
        </p:spPr>
        <p:txBody>
          <a:bodyPr/>
          <a:lstStyle/>
          <a:p>
            <a:r>
              <a:rPr lang="fi-FI" dirty="0" err="1"/>
              <a:t>Sista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Lotsar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3231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50043">
            <a:off x="-461575" y="-376822"/>
            <a:ext cx="1213155" cy="2490714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929" y="5157192"/>
            <a:ext cx="778535" cy="1305435"/>
          </a:xfrm>
          <a:prstGeom prst="rect">
            <a:avLst/>
          </a:prstGeom>
        </p:spPr>
      </p:pic>
      <p:sp>
        <p:nvSpPr>
          <p:cNvPr id="5" name="Alaotsikko 4">
            <a:extLst>
              <a:ext uri="{FF2B5EF4-FFF2-40B4-BE49-F238E27FC236}">
                <a16:creationId xmlns:a16="http://schemas.microsoft.com/office/drawing/2014/main" id="{7FD4D3DD-5F24-4485-8FBA-2091096F84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000" y="2636912"/>
            <a:ext cx="8640000" cy="273630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 err="1"/>
              <a:t>Programsatsningen</a:t>
            </a:r>
            <a:r>
              <a:rPr lang="fi-FI" dirty="0"/>
              <a:t> </a:t>
            </a:r>
            <a:r>
              <a:rPr lang="fi-FI" dirty="0" err="1"/>
              <a:t>lyfter</a:t>
            </a:r>
            <a:r>
              <a:rPr lang="fi-FI" dirty="0"/>
              <a:t> </a:t>
            </a:r>
            <a:r>
              <a:rPr lang="fi-FI" dirty="0" err="1"/>
              <a:t>upp</a:t>
            </a:r>
            <a:r>
              <a:rPr lang="fi-FI" dirty="0"/>
              <a:t> </a:t>
            </a:r>
            <a:r>
              <a:rPr lang="fi-FI" dirty="0" err="1"/>
              <a:t>scouters</a:t>
            </a:r>
            <a:r>
              <a:rPr lang="fi-FI" dirty="0"/>
              <a:t> </a:t>
            </a:r>
            <a:r>
              <a:rPr lang="fi-FI" dirty="0" err="1"/>
              <a:t>ledarskapsfärdigheter</a:t>
            </a:r>
            <a:r>
              <a:rPr lang="fi-FI" dirty="0"/>
              <a:t>,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aktiviteter</a:t>
            </a:r>
            <a:r>
              <a:rPr lang="fi-FI" dirty="0"/>
              <a:t>, </a:t>
            </a:r>
            <a:r>
              <a:rPr lang="fi-FI" dirty="0" err="1"/>
              <a:t>lekar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berättelser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fokuserar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scouterna</a:t>
            </a:r>
            <a:r>
              <a:rPr lang="fi-FI" dirty="0"/>
              <a:t> </a:t>
            </a:r>
            <a:r>
              <a:rPr lang="fi-FI" dirty="0" err="1"/>
              <a:t>lär</a:t>
            </a:r>
            <a:r>
              <a:rPr lang="fi-FI" dirty="0"/>
              <a:t> </a:t>
            </a:r>
            <a:r>
              <a:rPr lang="fi-FI" dirty="0" err="1"/>
              <a:t>sig</a:t>
            </a:r>
            <a:r>
              <a:rPr lang="fi-FI" dirty="0"/>
              <a:t> </a:t>
            </a:r>
            <a:r>
              <a:rPr lang="fi-FI" dirty="0" err="1"/>
              <a:t>känna</a:t>
            </a:r>
            <a:r>
              <a:rPr lang="fi-FI" dirty="0"/>
              <a:t> </a:t>
            </a:r>
            <a:r>
              <a:rPr lang="fi-FI" dirty="0" err="1"/>
              <a:t>igen</a:t>
            </a:r>
            <a:r>
              <a:rPr lang="fi-FI" dirty="0"/>
              <a:t> de </a:t>
            </a:r>
            <a:r>
              <a:rPr lang="fi-FI" dirty="0" err="1"/>
              <a:t>ledarskapsfärdigheter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hen</a:t>
            </a:r>
            <a:r>
              <a:rPr lang="fi-FI" dirty="0"/>
              <a:t> </a:t>
            </a:r>
            <a:r>
              <a:rPr lang="fi-FI" dirty="0" err="1"/>
              <a:t>fått</a:t>
            </a:r>
            <a:r>
              <a:rPr lang="fi-FI" dirty="0"/>
              <a:t> i </a:t>
            </a:r>
            <a:r>
              <a:rPr lang="fi-FI" dirty="0" err="1"/>
              <a:t>scoutingen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sätta</a:t>
            </a:r>
            <a:r>
              <a:rPr lang="fi-FI" dirty="0"/>
              <a:t> </a:t>
            </a:r>
            <a:r>
              <a:rPr lang="fi-FI" dirty="0" err="1"/>
              <a:t>ord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dem.</a:t>
            </a:r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2EE7D7D0-CDE9-4569-9580-75D62B046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000" y="1116382"/>
            <a:ext cx="8640000" cy="1080120"/>
          </a:xfrm>
        </p:spPr>
        <p:txBody>
          <a:bodyPr/>
          <a:lstStyle/>
          <a:p>
            <a:r>
              <a:rPr lang="fi-FI" err="1"/>
              <a:t>Programsatsningen</a:t>
            </a:r>
            <a:r>
              <a:rPr lang="fi-FI"/>
              <a:t> </a:t>
            </a:r>
            <a:r>
              <a:rPr lang="fi-FI" err="1"/>
              <a:t>Även</a:t>
            </a:r>
            <a:r>
              <a:rPr lang="fi-FI"/>
              <a:t> </a:t>
            </a:r>
            <a:r>
              <a:rPr lang="fi-FI" err="1"/>
              <a:t>jag</a:t>
            </a:r>
            <a:r>
              <a:rPr lang="fi-FI"/>
              <a:t> </a:t>
            </a:r>
            <a:r>
              <a:rPr lang="fi-FI" err="1"/>
              <a:t>leder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3428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52000" y="1534775"/>
            <a:ext cx="8640000" cy="1080120"/>
          </a:xfrm>
        </p:spPr>
        <p:txBody>
          <a:bodyPr/>
          <a:lstStyle/>
          <a:p>
            <a:r>
              <a:rPr lang="fi-FI" err="1"/>
              <a:t>Har</a:t>
            </a:r>
            <a:r>
              <a:rPr lang="fi-FI"/>
              <a:t> </a:t>
            </a:r>
            <a:r>
              <a:rPr lang="fi-FI" err="1"/>
              <a:t>ni</a:t>
            </a:r>
            <a:r>
              <a:rPr lang="fi-FI"/>
              <a:t> </a:t>
            </a:r>
            <a:r>
              <a:rPr lang="fi-FI" err="1"/>
              <a:t>använt</a:t>
            </a:r>
            <a:r>
              <a:rPr lang="fi-FI"/>
              <a:t> </a:t>
            </a:r>
            <a:r>
              <a:rPr lang="fi-FI" err="1"/>
              <a:t>programsatsningens</a:t>
            </a:r>
            <a:r>
              <a:rPr lang="fi-FI"/>
              <a:t> </a:t>
            </a:r>
            <a:r>
              <a:rPr lang="fi-FI" err="1"/>
              <a:t>material</a:t>
            </a:r>
            <a:r>
              <a:rPr lang="fi-FI"/>
              <a:t>/</a:t>
            </a:r>
            <a:r>
              <a:rPr lang="fi-FI" err="1"/>
              <a:t>Tema</a:t>
            </a:r>
            <a:r>
              <a:rPr lang="fi-FI"/>
              <a:t>?</a:t>
            </a:r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50043">
            <a:off x="-461575" y="-376822"/>
            <a:ext cx="1213155" cy="2490714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929" y="5157192"/>
            <a:ext cx="778535" cy="1305435"/>
          </a:xfrm>
          <a:prstGeom prst="rect">
            <a:avLst/>
          </a:prstGeom>
        </p:spPr>
      </p:pic>
      <p:sp>
        <p:nvSpPr>
          <p:cNvPr id="5" name="Alaotsikko 4">
            <a:extLst>
              <a:ext uri="{FF2B5EF4-FFF2-40B4-BE49-F238E27FC236}">
                <a16:creationId xmlns:a16="http://schemas.microsoft.com/office/drawing/2014/main" id="{7FD4D3DD-5F24-4485-8FBA-2091096F84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500" y="3638661"/>
            <a:ext cx="8640000" cy="1800200"/>
          </a:xfrm>
        </p:spPr>
        <p:txBody>
          <a:bodyPr>
            <a:normAutofit fontScale="92500" lnSpcReduction="10000"/>
          </a:bodyPr>
          <a:lstStyle/>
          <a:p>
            <a:r>
              <a:rPr lang="fi-FI"/>
              <a:t>= ja</a:t>
            </a:r>
          </a:p>
          <a:p>
            <a:endParaRPr lang="fi-FI"/>
          </a:p>
          <a:p>
            <a:r>
              <a:rPr lang="fi-FI"/>
              <a:t>= </a:t>
            </a:r>
            <a:r>
              <a:rPr lang="fi-FI" err="1"/>
              <a:t>nej</a:t>
            </a:r>
            <a:r>
              <a:rPr lang="fi-FI"/>
              <a:t>, </a:t>
            </a:r>
            <a:r>
              <a:rPr lang="fi-FI" err="1"/>
              <a:t>inte</a:t>
            </a:r>
            <a:r>
              <a:rPr lang="fi-FI"/>
              <a:t> i </a:t>
            </a:r>
            <a:r>
              <a:rPr lang="fi-FI" err="1"/>
              <a:t>år</a:t>
            </a:r>
            <a:r>
              <a:rPr lang="fi-FI"/>
              <a:t>, </a:t>
            </a:r>
            <a:r>
              <a:rPr lang="fi-FI" err="1"/>
              <a:t>men</a:t>
            </a:r>
            <a:r>
              <a:rPr lang="fi-FI"/>
              <a:t> vi </a:t>
            </a:r>
            <a:r>
              <a:rPr lang="fi-FI" err="1"/>
              <a:t>har</a:t>
            </a:r>
            <a:r>
              <a:rPr lang="fi-FI"/>
              <a:t> </a:t>
            </a:r>
            <a:r>
              <a:rPr lang="fi-FI" err="1"/>
              <a:t>använt</a:t>
            </a:r>
            <a:r>
              <a:rPr lang="fi-FI"/>
              <a:t> </a:t>
            </a:r>
          </a:p>
          <a:p>
            <a:r>
              <a:rPr lang="fi-FI"/>
              <a:t>en/</a:t>
            </a:r>
            <a:r>
              <a:rPr lang="fi-FI" err="1"/>
              <a:t>flera</a:t>
            </a:r>
            <a:r>
              <a:rPr lang="fi-FI"/>
              <a:t> </a:t>
            </a:r>
            <a:r>
              <a:rPr lang="fi-FI" err="1"/>
              <a:t>tidigare</a:t>
            </a:r>
            <a:r>
              <a:rPr lang="fi-FI"/>
              <a:t> </a:t>
            </a:r>
            <a:r>
              <a:rPr lang="fi-FI" err="1"/>
              <a:t>programsatsningar</a:t>
            </a:r>
            <a:endParaRPr lang="fi-FI"/>
          </a:p>
          <a:p>
            <a:endParaRPr lang="fi-FI"/>
          </a:p>
          <a:p>
            <a:r>
              <a:rPr lang="fi-FI"/>
              <a:t>= </a:t>
            </a:r>
            <a:r>
              <a:rPr lang="fi-FI" err="1"/>
              <a:t>nej</a:t>
            </a:r>
            <a:endParaRPr lang="fi-FI"/>
          </a:p>
          <a:p>
            <a:endParaRPr lang="fi-FI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837E9A-5C37-4A35-8923-E96C299FD2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3848" y="3645024"/>
            <a:ext cx="476250" cy="476250"/>
          </a:xfrm>
          <a:prstGeom prst="rect">
            <a:avLst/>
          </a:prstGeom>
        </p:spPr>
      </p:pic>
      <p:pic>
        <p:nvPicPr>
          <p:cNvPr id="12" name="Bildobjekt 12" descr="En bild som visar transport&#10;&#10;Beskrivning genererad med mycket hög exakthet">
            <a:extLst>
              <a:ext uri="{FF2B5EF4-FFF2-40B4-BE49-F238E27FC236}">
                <a16:creationId xmlns:a16="http://schemas.microsoft.com/office/drawing/2014/main" id="{386BB9F4-3EB8-444F-B55A-A650CDF9ED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35696" y="4034183"/>
            <a:ext cx="706287" cy="663155"/>
          </a:xfrm>
          <a:prstGeom prst="rect">
            <a:avLst/>
          </a:prstGeom>
        </p:spPr>
      </p:pic>
      <p:pic>
        <p:nvPicPr>
          <p:cNvPr id="14" name="Bildobjekt 14" descr="En bild som visar leksak&#10;&#10;Beskrivning genererad med mycket hög exakthet">
            <a:extLst>
              <a:ext uri="{FF2B5EF4-FFF2-40B4-BE49-F238E27FC236}">
                <a16:creationId xmlns:a16="http://schemas.microsoft.com/office/drawing/2014/main" id="{0F411C1A-56D3-4CA4-8FE2-82508AE5A71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06170" y="4995091"/>
            <a:ext cx="706287" cy="735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707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214CF1-D6E8-498B-B4ED-2E11039B6B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236" y="1520788"/>
            <a:ext cx="8640000" cy="1080120"/>
          </a:xfrm>
        </p:spPr>
        <p:txBody>
          <a:bodyPr/>
          <a:lstStyle/>
          <a:p>
            <a:r>
              <a:rPr lang="fi-FI" err="1"/>
              <a:t>Padlet-padlet-padlet</a:t>
            </a:r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5F068D4-9BC3-49C4-8F46-FDCC9923CE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4748" y="2924944"/>
            <a:ext cx="8640000" cy="3096344"/>
          </a:xfrm>
        </p:spPr>
        <p:txBody>
          <a:bodyPr/>
          <a:lstStyle/>
          <a:p>
            <a:r>
              <a:rPr lang="fi-FI" dirty="0">
                <a:hlinkClick r:id="rId2"/>
              </a:rPr>
              <a:t>https://padlet.com/gunillaedelmann/programsatsning</a:t>
            </a:r>
            <a:endParaRPr lang="fi-FI" dirty="0"/>
          </a:p>
          <a:p>
            <a:endParaRPr lang="fi-FI" dirty="0"/>
          </a:p>
          <a:p>
            <a:r>
              <a:rPr lang="fi-FI" dirty="0"/>
              <a:t>Ja: </a:t>
            </a:r>
            <a:r>
              <a:rPr lang="fi-FI" dirty="0" err="1"/>
              <a:t>Fyll</a:t>
            </a:r>
            <a:r>
              <a:rPr lang="fi-FI" dirty="0"/>
              <a:t> i </a:t>
            </a:r>
            <a:r>
              <a:rPr lang="fi-FI" dirty="0" err="1"/>
              <a:t>era</a:t>
            </a:r>
            <a:r>
              <a:rPr lang="fi-FI" dirty="0"/>
              <a:t> </a:t>
            </a:r>
            <a:r>
              <a:rPr lang="fi-FI" dirty="0" err="1"/>
              <a:t>bästa</a:t>
            </a:r>
            <a:r>
              <a:rPr lang="fi-FI" dirty="0"/>
              <a:t> </a:t>
            </a:r>
            <a:r>
              <a:rPr lang="fi-FI" dirty="0" err="1"/>
              <a:t>tips</a:t>
            </a:r>
            <a:endParaRPr lang="fi-FI" dirty="0"/>
          </a:p>
          <a:p>
            <a:endParaRPr lang="fi-FI" dirty="0"/>
          </a:p>
          <a:p>
            <a:r>
              <a:rPr lang="fi-FI" dirty="0" err="1"/>
              <a:t>Nej</a:t>
            </a:r>
            <a:r>
              <a:rPr lang="fi-FI" dirty="0"/>
              <a:t>: </a:t>
            </a:r>
            <a:r>
              <a:rPr lang="fi-FI" dirty="0" err="1"/>
              <a:t>berätta</a:t>
            </a:r>
            <a:r>
              <a:rPr lang="fi-FI" dirty="0"/>
              <a:t> </a:t>
            </a:r>
            <a:r>
              <a:rPr lang="fi-FI" dirty="0" err="1"/>
              <a:t>gärna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några</a:t>
            </a:r>
            <a:r>
              <a:rPr lang="fi-FI" dirty="0"/>
              <a:t> </a:t>
            </a:r>
            <a:r>
              <a:rPr lang="fi-FI" dirty="0" err="1"/>
              <a:t>ord</a:t>
            </a:r>
            <a:r>
              <a:rPr lang="fi-FI" dirty="0"/>
              <a:t> </a:t>
            </a:r>
            <a:r>
              <a:rPr lang="fi-FI" dirty="0" err="1"/>
              <a:t>varför</a:t>
            </a:r>
            <a:endParaRPr lang="fi-FI" dirty="0"/>
          </a:p>
          <a:p>
            <a:endParaRPr lang="fi-FI" dirty="0"/>
          </a:p>
          <a:p>
            <a:r>
              <a:rPr lang="fi-FI" dirty="0"/>
              <a:t>Ja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nej</a:t>
            </a:r>
            <a:r>
              <a:rPr lang="fi-FI" dirty="0"/>
              <a:t>: </a:t>
            </a:r>
            <a:r>
              <a:rPr lang="fi-FI" dirty="0" err="1"/>
              <a:t>allmänna</a:t>
            </a:r>
            <a:r>
              <a:rPr lang="fi-FI" dirty="0"/>
              <a:t> </a:t>
            </a:r>
            <a:r>
              <a:rPr lang="fi-FI" dirty="0" err="1"/>
              <a:t>tankar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åsikter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programsatsningar</a:t>
            </a:r>
            <a:r>
              <a:rPr lang="fi-FI" dirty="0"/>
              <a:t>, </a:t>
            </a:r>
            <a:r>
              <a:rPr lang="fi-FI" dirty="0" err="1"/>
              <a:t>såväl</a:t>
            </a:r>
            <a:r>
              <a:rPr lang="fi-FI" dirty="0"/>
              <a:t> </a:t>
            </a:r>
            <a:r>
              <a:rPr lang="fi-FI" dirty="0" err="1"/>
              <a:t>årets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konceptet</a:t>
            </a:r>
            <a:r>
              <a:rPr lang="fi-FI" dirty="0"/>
              <a:t> </a:t>
            </a:r>
            <a:r>
              <a:rPr lang="fi-FI" dirty="0" err="1"/>
              <a:t>överlag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8117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52000" y="1534775"/>
            <a:ext cx="8640000" cy="1080120"/>
          </a:xfrm>
        </p:spPr>
        <p:txBody>
          <a:bodyPr/>
          <a:lstStyle/>
          <a:p>
            <a:r>
              <a:rPr lang="fi-FI" err="1"/>
              <a:t>Om</a:t>
            </a:r>
            <a:r>
              <a:rPr lang="fi-FI"/>
              <a:t> vi </a:t>
            </a:r>
            <a:r>
              <a:rPr lang="fi-FI" err="1"/>
              <a:t>har</a:t>
            </a:r>
            <a:r>
              <a:rPr lang="fi-FI"/>
              <a:t> </a:t>
            </a:r>
            <a:r>
              <a:rPr lang="fi-FI" err="1"/>
              <a:t>tid</a:t>
            </a:r>
            <a:r>
              <a:rPr lang="fi-FI"/>
              <a:t>: </a:t>
            </a:r>
            <a:br>
              <a:rPr lang="fi-FI"/>
            </a:br>
            <a:r>
              <a:rPr lang="fi-FI"/>
              <a:t>Annat </a:t>
            </a:r>
            <a:r>
              <a:rPr lang="fi-FI" err="1"/>
              <a:t>om</a:t>
            </a:r>
            <a:r>
              <a:rPr lang="fi-FI"/>
              <a:t> </a:t>
            </a:r>
            <a:r>
              <a:rPr lang="fi-FI" err="1"/>
              <a:t>scoutfostran</a:t>
            </a:r>
            <a:r>
              <a:rPr lang="fi-FI"/>
              <a:t> </a:t>
            </a:r>
            <a:r>
              <a:rPr lang="fi-FI" err="1"/>
              <a:t>och</a:t>
            </a:r>
            <a:r>
              <a:rPr lang="fi-FI"/>
              <a:t> </a:t>
            </a:r>
            <a:r>
              <a:rPr lang="fi-FI" err="1"/>
              <a:t>program</a:t>
            </a:r>
            <a:r>
              <a:rPr lang="fi-FI"/>
              <a:t> ?</a:t>
            </a:r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50043">
            <a:off x="-461575" y="-376822"/>
            <a:ext cx="1213155" cy="2490714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929" y="5157192"/>
            <a:ext cx="778535" cy="1305435"/>
          </a:xfrm>
          <a:prstGeom prst="rect">
            <a:avLst/>
          </a:prstGeom>
        </p:spPr>
      </p:pic>
      <p:pic>
        <p:nvPicPr>
          <p:cNvPr id="12" name="Bildobjekt 12" descr="En bild som visar transport&#10;&#10;Beskrivning genererad med mycket hög exakthet">
            <a:extLst>
              <a:ext uri="{FF2B5EF4-FFF2-40B4-BE49-F238E27FC236}">
                <a16:creationId xmlns:a16="http://schemas.microsoft.com/office/drawing/2014/main" id="{386BB9F4-3EB8-444F-B55A-A650CDF9ED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5696" y="4034183"/>
            <a:ext cx="706287" cy="663155"/>
          </a:xfrm>
          <a:prstGeom prst="rect">
            <a:avLst/>
          </a:prstGeom>
        </p:spPr>
      </p:pic>
      <p:sp>
        <p:nvSpPr>
          <p:cNvPr id="4" name="Alaotsikko 3">
            <a:extLst>
              <a:ext uri="{FF2B5EF4-FFF2-40B4-BE49-F238E27FC236}">
                <a16:creationId xmlns:a16="http://schemas.microsoft.com/office/drawing/2014/main" id="{6B2C562F-AFA6-4A84-92CE-F8E82D95EF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000" y="3562006"/>
            <a:ext cx="8640000" cy="1883217"/>
          </a:xfrm>
        </p:spPr>
        <p:txBody>
          <a:bodyPr/>
          <a:lstStyle/>
          <a:p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ordet</a:t>
            </a:r>
            <a:r>
              <a:rPr lang="fi-FI" dirty="0"/>
              <a:t> i </a:t>
            </a:r>
            <a:r>
              <a:rPr lang="fi-FI" dirty="0" err="1"/>
              <a:t>chatten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genom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säga</a:t>
            </a:r>
            <a:r>
              <a:rPr lang="fi-FI" dirty="0"/>
              <a:t> </a:t>
            </a:r>
            <a:r>
              <a:rPr lang="fi-FI" dirty="0" err="1"/>
              <a:t>ditt</a:t>
            </a:r>
            <a:r>
              <a:rPr lang="fi-FI" dirty="0"/>
              <a:t> </a:t>
            </a:r>
            <a:r>
              <a:rPr lang="fi-FI" dirty="0" err="1"/>
              <a:t>namn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0033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/>
          <p:cNvSpPr>
            <a:spLocks noGrp="1"/>
          </p:cNvSpPr>
          <p:nvPr>
            <p:ph type="ctrTitle"/>
          </p:nvPr>
        </p:nvSpPr>
        <p:spPr>
          <a:xfrm>
            <a:off x="685800" y="3499793"/>
            <a:ext cx="7772400" cy="1010543"/>
          </a:xfrm>
        </p:spPr>
        <p:txBody>
          <a:bodyPr/>
          <a:lstStyle/>
          <a:p>
            <a:r>
              <a:rPr lang="fi-FI" dirty="0"/>
              <a:t>BRRRRAVO!</a:t>
            </a:r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081828"/>
            <a:ext cx="1524285" cy="693560"/>
          </a:xfrm>
          <a:prstGeom prst="rect">
            <a:avLst/>
          </a:prstGeom>
        </p:spPr>
      </p:pic>
      <p:pic>
        <p:nvPicPr>
          <p:cNvPr id="12" name="Kuva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546" y="1846994"/>
            <a:ext cx="553180" cy="927563"/>
          </a:xfrm>
          <a:prstGeom prst="rect">
            <a:avLst/>
          </a:prstGeom>
        </p:spPr>
      </p:pic>
      <p:pic>
        <p:nvPicPr>
          <p:cNvPr id="16" name="Kuva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206695"/>
            <a:ext cx="1136114" cy="570635"/>
          </a:xfrm>
          <a:prstGeom prst="rect">
            <a:avLst/>
          </a:prstGeom>
        </p:spPr>
      </p:pic>
      <p:pic>
        <p:nvPicPr>
          <p:cNvPr id="17" name="Kuva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986058"/>
            <a:ext cx="1061110" cy="866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486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2E109D0-0D20-419B-AE72-F27DFD8D3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1383030"/>
          </a:xfrm>
        </p:spPr>
        <p:txBody>
          <a:bodyPr/>
          <a:lstStyle/>
          <a:p>
            <a:r>
              <a:rPr lang="fi-FI" dirty="0" err="1"/>
              <a:t>Presentationsrunda</a:t>
            </a:r>
            <a:r>
              <a:rPr lang="fi-FI" dirty="0"/>
              <a:t>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EFE5C2D-6516-4793-BA0E-940CE7852C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2564904"/>
            <a:ext cx="7200800" cy="4084471"/>
          </a:xfrm>
        </p:spPr>
        <p:txBody>
          <a:bodyPr>
            <a:normAutofit/>
          </a:bodyPr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5889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Vi </a:t>
            </a:r>
            <a:r>
              <a:rPr lang="fi-FI" err="1"/>
              <a:t>kommer</a:t>
            </a:r>
            <a:r>
              <a:rPr lang="fi-FI"/>
              <a:t> </a:t>
            </a:r>
            <a:r>
              <a:rPr lang="fi-FI" err="1"/>
              <a:t>att</a:t>
            </a:r>
            <a:r>
              <a:rPr lang="fi-FI"/>
              <a:t> </a:t>
            </a:r>
            <a:r>
              <a:rPr lang="fi-FI" err="1"/>
              <a:t>tala</a:t>
            </a:r>
            <a:r>
              <a:rPr lang="fi-FI"/>
              <a:t> </a:t>
            </a:r>
            <a:r>
              <a:rPr lang="fi-FI" err="1"/>
              <a:t>om</a:t>
            </a:r>
            <a:r>
              <a:rPr lang="fi-FI"/>
              <a:t>:</a:t>
            </a:r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952" y="1966425"/>
            <a:ext cx="1008112" cy="1690382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818" y="1855516"/>
            <a:ext cx="877357" cy="1801291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952" y="3861048"/>
            <a:ext cx="1460227" cy="1192939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861048"/>
            <a:ext cx="1914787" cy="871241"/>
          </a:xfrm>
          <a:prstGeom prst="rect">
            <a:avLst/>
          </a:prstGeom>
        </p:spPr>
      </p:pic>
      <p:pic>
        <p:nvPicPr>
          <p:cNvPr id="9" name="Kuva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5497" y="5301208"/>
            <a:ext cx="1579191" cy="793179"/>
          </a:xfrm>
          <a:prstGeom prst="rect">
            <a:avLst/>
          </a:prstGeom>
        </p:spPr>
      </p:pic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55576" y="2636912"/>
            <a:ext cx="4752528" cy="4525963"/>
          </a:xfrm>
        </p:spPr>
        <p:txBody>
          <a:bodyPr>
            <a:normAutofit/>
          </a:bodyPr>
          <a:lstStyle/>
          <a:p>
            <a:r>
              <a:rPr lang="fi-FI" b="1" err="1"/>
              <a:t>Lotsarna</a:t>
            </a:r>
            <a:r>
              <a:rPr lang="fi-FI" b="1"/>
              <a:t>:</a:t>
            </a:r>
            <a:r>
              <a:rPr lang="fi-FI"/>
              <a:t> </a:t>
            </a:r>
            <a:r>
              <a:rPr lang="fi-FI" err="1"/>
              <a:t>uppdrag</a:t>
            </a:r>
            <a:r>
              <a:rPr lang="fi-FI"/>
              <a:t> </a:t>
            </a:r>
            <a:r>
              <a:rPr lang="fi-FI" err="1"/>
              <a:t>och</a:t>
            </a:r>
            <a:r>
              <a:rPr lang="fi-FI"/>
              <a:t> </a:t>
            </a:r>
            <a:r>
              <a:rPr lang="fi-FI" err="1"/>
              <a:t>utmaningar</a:t>
            </a:r>
            <a:r>
              <a:rPr lang="fi-FI"/>
              <a:t> (</a:t>
            </a:r>
            <a:r>
              <a:rPr lang="fi-FI" err="1"/>
              <a:t>största</a:t>
            </a:r>
            <a:r>
              <a:rPr lang="fi-FI"/>
              <a:t> </a:t>
            </a:r>
            <a:r>
              <a:rPr lang="fi-FI" err="1"/>
              <a:t>delen</a:t>
            </a:r>
            <a:r>
              <a:rPr lang="fi-FI"/>
              <a:t> av </a:t>
            </a:r>
            <a:r>
              <a:rPr lang="fi-FI" err="1"/>
              <a:t>passet</a:t>
            </a:r>
            <a:r>
              <a:rPr lang="fi-FI"/>
              <a:t>)</a:t>
            </a:r>
          </a:p>
          <a:p>
            <a:r>
              <a:rPr lang="fi-FI" b="1" err="1"/>
              <a:t>Programsatsningen</a:t>
            </a:r>
            <a:r>
              <a:rPr lang="fi-FI" b="1"/>
              <a:t> </a:t>
            </a:r>
            <a:r>
              <a:rPr lang="fi-FI" err="1"/>
              <a:t>Även</a:t>
            </a:r>
            <a:r>
              <a:rPr lang="fi-FI"/>
              <a:t> </a:t>
            </a:r>
            <a:r>
              <a:rPr lang="fi-FI" err="1"/>
              <a:t>jag</a:t>
            </a:r>
            <a:r>
              <a:rPr lang="fi-FI"/>
              <a:t> </a:t>
            </a:r>
            <a:r>
              <a:rPr lang="fi-FI" err="1"/>
              <a:t>leder</a:t>
            </a:r>
            <a:r>
              <a:rPr lang="fi-FI"/>
              <a:t> (</a:t>
            </a:r>
            <a:r>
              <a:rPr lang="fi-FI" err="1"/>
              <a:t>kort</a:t>
            </a:r>
            <a:r>
              <a:rPr lang="fi-FI"/>
              <a:t>)</a:t>
            </a:r>
          </a:p>
          <a:p>
            <a:r>
              <a:rPr lang="fi-FI" b="1" err="1"/>
              <a:t>Allmänna</a:t>
            </a:r>
            <a:r>
              <a:rPr lang="fi-FI" b="1"/>
              <a:t> </a:t>
            </a:r>
            <a:r>
              <a:rPr lang="fi-FI" b="1" err="1"/>
              <a:t>frågor</a:t>
            </a:r>
            <a:r>
              <a:rPr lang="fi-FI" b="1"/>
              <a:t> </a:t>
            </a:r>
            <a:r>
              <a:rPr lang="fi-FI" err="1"/>
              <a:t>om</a:t>
            </a:r>
            <a:r>
              <a:rPr lang="fi-FI"/>
              <a:t> </a:t>
            </a:r>
            <a:r>
              <a:rPr lang="fi-FI" err="1"/>
              <a:t>scoutfostran</a:t>
            </a:r>
            <a:r>
              <a:rPr lang="fi-FI"/>
              <a:t> </a:t>
            </a:r>
            <a:r>
              <a:rPr lang="fi-FI" err="1"/>
              <a:t>och</a:t>
            </a:r>
            <a:r>
              <a:rPr lang="fi-FI"/>
              <a:t> </a:t>
            </a:r>
            <a:r>
              <a:rPr lang="fi-FI" err="1"/>
              <a:t>program</a:t>
            </a:r>
            <a:r>
              <a:rPr lang="fi-FI"/>
              <a:t> (</a:t>
            </a:r>
            <a:r>
              <a:rPr lang="fi-FI" err="1"/>
              <a:t>om</a:t>
            </a:r>
            <a:r>
              <a:rPr lang="fi-FI"/>
              <a:t> </a:t>
            </a:r>
            <a:r>
              <a:rPr lang="fi-FI" err="1"/>
              <a:t>det</a:t>
            </a:r>
            <a:r>
              <a:rPr lang="fi-FI"/>
              <a:t> </a:t>
            </a:r>
            <a:r>
              <a:rPr lang="fi-FI" err="1"/>
              <a:t>finns</a:t>
            </a:r>
            <a:r>
              <a:rPr lang="fi-FI"/>
              <a:t> </a:t>
            </a:r>
            <a:r>
              <a:rPr lang="fi-FI" err="1"/>
              <a:t>tid</a:t>
            </a:r>
            <a:r>
              <a:rPr lang="fi-FI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80762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52000" y="1625084"/>
            <a:ext cx="8640000" cy="1080120"/>
          </a:xfrm>
        </p:spPr>
        <p:txBody>
          <a:bodyPr/>
          <a:lstStyle/>
          <a:p>
            <a:r>
              <a:rPr lang="fi-FI" err="1"/>
              <a:t>Vet</a:t>
            </a:r>
            <a:r>
              <a:rPr lang="fi-FI"/>
              <a:t> du </a:t>
            </a:r>
            <a:r>
              <a:rPr lang="fi-FI" err="1"/>
              <a:t>vad</a:t>
            </a:r>
            <a:r>
              <a:rPr lang="fi-FI"/>
              <a:t> en </a:t>
            </a:r>
            <a:r>
              <a:rPr lang="fi-FI" err="1"/>
              <a:t>lots</a:t>
            </a:r>
            <a:r>
              <a:rPr lang="fi-FI"/>
              <a:t> </a:t>
            </a:r>
            <a:r>
              <a:rPr lang="fi-FI" err="1"/>
              <a:t>är</a:t>
            </a:r>
            <a:r>
              <a:rPr lang="fi-FI"/>
              <a:t>?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07844" y="2995798"/>
            <a:ext cx="7128312" cy="2809466"/>
          </a:xfrm>
        </p:spPr>
        <p:txBody>
          <a:bodyPr>
            <a:normAutofit/>
          </a:bodyPr>
          <a:lstStyle/>
          <a:p>
            <a:r>
              <a:rPr lang="fi-FI" kern="600"/>
              <a:t>En </a:t>
            </a:r>
            <a:r>
              <a:rPr lang="fi-FI" kern="600" err="1"/>
              <a:t>lots</a:t>
            </a:r>
            <a:r>
              <a:rPr lang="fi-FI" kern="600"/>
              <a:t> </a:t>
            </a:r>
            <a:r>
              <a:rPr lang="fi-FI" kern="600" err="1"/>
              <a:t>är</a:t>
            </a:r>
            <a:r>
              <a:rPr lang="fi-FI" kern="600"/>
              <a:t> en </a:t>
            </a:r>
            <a:r>
              <a:rPr lang="fi-FI" kern="600" err="1"/>
              <a:t>åldersgruppsledare</a:t>
            </a:r>
            <a:r>
              <a:rPr lang="fi-FI" kern="600"/>
              <a:t> för </a:t>
            </a:r>
            <a:r>
              <a:rPr lang="fi-FI" kern="600" err="1"/>
              <a:t>spejarscouter</a:t>
            </a:r>
            <a:r>
              <a:rPr lang="fi-FI" kern="600"/>
              <a:t>, </a:t>
            </a:r>
            <a:r>
              <a:rPr lang="fi-FI" kern="600" err="1"/>
              <a:t>explorerscouter</a:t>
            </a:r>
            <a:r>
              <a:rPr lang="fi-FI" kern="600"/>
              <a:t> </a:t>
            </a:r>
            <a:r>
              <a:rPr lang="fi-FI" kern="600" err="1"/>
              <a:t>eller</a:t>
            </a:r>
            <a:r>
              <a:rPr lang="fi-FI" kern="600"/>
              <a:t> </a:t>
            </a:r>
            <a:r>
              <a:rPr lang="fi-FI" kern="600" err="1"/>
              <a:t>roverscouter</a:t>
            </a:r>
            <a:r>
              <a:rPr lang="fi-FI" kern="600"/>
              <a:t>. </a:t>
            </a:r>
            <a:r>
              <a:rPr lang="fi-FI" kern="600" err="1"/>
              <a:t>Lotsen</a:t>
            </a:r>
            <a:r>
              <a:rPr lang="fi-FI" kern="600"/>
              <a:t> </a:t>
            </a:r>
            <a:r>
              <a:rPr lang="fi-FI" kern="600" err="1"/>
              <a:t>ansvarar</a:t>
            </a:r>
            <a:r>
              <a:rPr lang="fi-FI" kern="600"/>
              <a:t> för ”</a:t>
            </a:r>
            <a:r>
              <a:rPr lang="fi-FI" kern="600" err="1"/>
              <a:t>sina</a:t>
            </a:r>
            <a:r>
              <a:rPr lang="fi-FI" kern="600"/>
              <a:t>” </a:t>
            </a:r>
            <a:r>
              <a:rPr lang="fi-FI" kern="600" err="1"/>
              <a:t>patrullers</a:t>
            </a:r>
            <a:r>
              <a:rPr lang="fi-FI" kern="600"/>
              <a:t> </a:t>
            </a:r>
            <a:r>
              <a:rPr lang="fi-FI" kern="600" err="1"/>
              <a:t>verksamhet</a:t>
            </a:r>
            <a:r>
              <a:rPr lang="fi-FI" kern="600"/>
              <a:t>. </a:t>
            </a:r>
            <a:r>
              <a:rPr lang="fi-FI" kern="600" err="1"/>
              <a:t>Det</a:t>
            </a:r>
            <a:r>
              <a:rPr lang="fi-FI" kern="600"/>
              <a:t> </a:t>
            </a:r>
            <a:r>
              <a:rPr lang="fi-FI" kern="600" err="1"/>
              <a:t>är</a:t>
            </a:r>
            <a:r>
              <a:rPr lang="fi-FI" kern="600"/>
              <a:t> i </a:t>
            </a:r>
            <a:r>
              <a:rPr lang="fi-FI" kern="600" err="1"/>
              <a:t>regel</a:t>
            </a:r>
            <a:r>
              <a:rPr lang="fi-FI" kern="600"/>
              <a:t> </a:t>
            </a:r>
            <a:r>
              <a:rPr lang="fi-FI" kern="600" err="1"/>
              <a:t>inte</a:t>
            </a:r>
            <a:r>
              <a:rPr lang="fi-FI" kern="600"/>
              <a:t> </a:t>
            </a:r>
            <a:r>
              <a:rPr lang="fi-FI" kern="600" err="1"/>
              <a:t>lotsen</a:t>
            </a:r>
            <a:r>
              <a:rPr lang="fi-FI" kern="600"/>
              <a:t> </a:t>
            </a:r>
            <a:r>
              <a:rPr lang="fi-FI" kern="600" err="1"/>
              <a:t>som</a:t>
            </a:r>
            <a:r>
              <a:rPr lang="fi-FI" kern="600"/>
              <a:t> </a:t>
            </a:r>
            <a:r>
              <a:rPr lang="fi-FI" kern="600" err="1"/>
              <a:t>leder</a:t>
            </a:r>
            <a:r>
              <a:rPr lang="fi-FI" kern="600"/>
              <a:t> </a:t>
            </a:r>
            <a:r>
              <a:rPr lang="fi-FI" kern="600" err="1"/>
              <a:t>patrullen</a:t>
            </a:r>
            <a:r>
              <a:rPr lang="fi-FI" kern="600"/>
              <a:t>, </a:t>
            </a:r>
            <a:r>
              <a:rPr lang="fi-FI" kern="600" err="1"/>
              <a:t>utan</a:t>
            </a:r>
            <a:r>
              <a:rPr lang="fi-FI" kern="600"/>
              <a:t> </a:t>
            </a:r>
            <a:r>
              <a:rPr lang="fi-FI" kern="600" err="1"/>
              <a:t>hen</a:t>
            </a:r>
            <a:r>
              <a:rPr lang="fi-FI" kern="600"/>
              <a:t> </a:t>
            </a:r>
            <a:r>
              <a:rPr lang="fi-FI" kern="600" err="1"/>
              <a:t>handleder</a:t>
            </a:r>
            <a:r>
              <a:rPr lang="fi-FI" kern="600"/>
              <a:t> </a:t>
            </a:r>
            <a:r>
              <a:rPr lang="fi-FI" kern="600" err="1"/>
              <a:t>och</a:t>
            </a:r>
            <a:r>
              <a:rPr lang="fi-FI" kern="600"/>
              <a:t> </a:t>
            </a:r>
            <a:r>
              <a:rPr lang="fi-FI" kern="600" err="1"/>
              <a:t>stöder</a:t>
            </a:r>
            <a:r>
              <a:rPr lang="fi-FI" kern="600"/>
              <a:t> </a:t>
            </a:r>
            <a:r>
              <a:rPr lang="fi-FI" kern="600" err="1"/>
              <a:t>patrulledarna</a:t>
            </a:r>
            <a:r>
              <a:rPr lang="fi-FI" kern="600"/>
              <a:t>. </a:t>
            </a:r>
          </a:p>
          <a:p>
            <a:br>
              <a:rPr lang="fi-FI" kern="600"/>
            </a:br>
            <a:r>
              <a:rPr lang="fi-FI" kern="600" err="1"/>
              <a:t>Beroende</a:t>
            </a:r>
            <a:r>
              <a:rPr lang="fi-FI" kern="600"/>
              <a:t> </a:t>
            </a:r>
            <a:r>
              <a:rPr lang="fi-FI" kern="600" err="1"/>
              <a:t>på</a:t>
            </a:r>
            <a:r>
              <a:rPr lang="fi-FI" kern="600"/>
              <a:t> </a:t>
            </a:r>
            <a:r>
              <a:rPr lang="fi-FI" kern="600" err="1"/>
              <a:t>kårens</a:t>
            </a:r>
            <a:r>
              <a:rPr lang="fi-FI" kern="600"/>
              <a:t> </a:t>
            </a:r>
            <a:r>
              <a:rPr lang="fi-FI" kern="600" err="1"/>
              <a:t>storlek</a:t>
            </a:r>
            <a:r>
              <a:rPr lang="fi-FI" kern="600"/>
              <a:t> </a:t>
            </a:r>
            <a:r>
              <a:rPr lang="fi-FI" kern="600" err="1"/>
              <a:t>kan</a:t>
            </a:r>
            <a:r>
              <a:rPr lang="fi-FI" kern="600"/>
              <a:t> </a:t>
            </a:r>
            <a:r>
              <a:rPr lang="fi-FI" kern="600" err="1"/>
              <a:t>det</a:t>
            </a:r>
            <a:r>
              <a:rPr lang="fi-FI" kern="600"/>
              <a:t> </a:t>
            </a:r>
            <a:r>
              <a:rPr lang="fi-FI" kern="600" err="1"/>
              <a:t>finnas</a:t>
            </a:r>
            <a:r>
              <a:rPr lang="fi-FI" kern="600"/>
              <a:t> en </a:t>
            </a:r>
            <a:r>
              <a:rPr lang="fi-FI" kern="600" err="1"/>
              <a:t>lots</a:t>
            </a:r>
            <a:r>
              <a:rPr lang="fi-FI" kern="600"/>
              <a:t> för alla </a:t>
            </a:r>
            <a:r>
              <a:rPr lang="fi-FI" kern="600" err="1"/>
              <a:t>tre</a:t>
            </a:r>
            <a:r>
              <a:rPr lang="fi-FI" kern="600"/>
              <a:t> </a:t>
            </a:r>
            <a:r>
              <a:rPr lang="fi-FI" kern="600" err="1"/>
              <a:t>åldersgrupperna</a:t>
            </a:r>
            <a:r>
              <a:rPr lang="fi-FI" kern="600"/>
              <a:t>; en </a:t>
            </a:r>
            <a:r>
              <a:rPr lang="fi-FI" kern="600" err="1"/>
              <a:t>lots</a:t>
            </a:r>
            <a:r>
              <a:rPr lang="fi-FI" kern="600"/>
              <a:t> per </a:t>
            </a:r>
            <a:r>
              <a:rPr lang="fi-FI" kern="600" err="1"/>
              <a:t>åldersgrupp</a:t>
            </a:r>
            <a:r>
              <a:rPr lang="fi-FI" kern="600"/>
              <a:t> </a:t>
            </a:r>
            <a:r>
              <a:rPr lang="fi-FI" kern="600" err="1"/>
              <a:t>eller</a:t>
            </a:r>
            <a:r>
              <a:rPr lang="fi-FI" kern="600"/>
              <a:t> </a:t>
            </a:r>
            <a:r>
              <a:rPr lang="fi-FI" kern="600" err="1"/>
              <a:t>flera</a:t>
            </a:r>
            <a:r>
              <a:rPr lang="fi-FI" kern="600"/>
              <a:t> </a:t>
            </a:r>
            <a:r>
              <a:rPr lang="fi-FI" kern="600" err="1"/>
              <a:t>lotsar</a:t>
            </a:r>
            <a:r>
              <a:rPr lang="fi-FI" kern="600"/>
              <a:t> per </a:t>
            </a:r>
            <a:r>
              <a:rPr lang="fi-FI" kern="600" err="1"/>
              <a:t>åldersgrupp</a:t>
            </a:r>
            <a:r>
              <a:rPr lang="fi-FI" kern="600"/>
              <a:t>.</a:t>
            </a:r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50043">
            <a:off x="-461575" y="-376822"/>
            <a:ext cx="1213155" cy="2490714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929" y="5157192"/>
            <a:ext cx="778535" cy="1305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920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52000" y="2456892"/>
            <a:ext cx="8640000" cy="1080120"/>
          </a:xfrm>
        </p:spPr>
        <p:txBody>
          <a:bodyPr/>
          <a:lstStyle/>
          <a:p>
            <a:r>
              <a:rPr lang="fi-FI"/>
              <a:t>ÄR Du </a:t>
            </a:r>
            <a:r>
              <a:rPr lang="fi-FI" err="1"/>
              <a:t>Lots</a:t>
            </a:r>
            <a:r>
              <a:rPr lang="fi-FI"/>
              <a:t>?</a:t>
            </a:r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50043">
            <a:off x="-461575" y="-376822"/>
            <a:ext cx="1213155" cy="2490714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929" y="5157192"/>
            <a:ext cx="778535" cy="1305435"/>
          </a:xfrm>
          <a:prstGeom prst="rect">
            <a:avLst/>
          </a:prstGeom>
        </p:spPr>
      </p:pic>
      <p:sp>
        <p:nvSpPr>
          <p:cNvPr id="5" name="Alaotsikko 4">
            <a:extLst>
              <a:ext uri="{FF2B5EF4-FFF2-40B4-BE49-F238E27FC236}">
                <a16:creationId xmlns:a16="http://schemas.microsoft.com/office/drawing/2014/main" id="{7FD4D3DD-5F24-4485-8FBA-2091096F84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500" y="3638661"/>
            <a:ext cx="8640000" cy="1800200"/>
          </a:xfrm>
        </p:spPr>
        <p:txBody>
          <a:bodyPr/>
          <a:lstStyle/>
          <a:p>
            <a:r>
              <a:rPr lang="fi-FI"/>
              <a:t>= ja, </a:t>
            </a:r>
            <a:r>
              <a:rPr lang="fi-FI" err="1"/>
              <a:t>jag</a:t>
            </a:r>
            <a:r>
              <a:rPr lang="fi-FI"/>
              <a:t> </a:t>
            </a:r>
            <a:r>
              <a:rPr lang="fi-FI" err="1"/>
              <a:t>är</a:t>
            </a:r>
            <a:r>
              <a:rPr lang="fi-FI"/>
              <a:t> </a:t>
            </a:r>
            <a:r>
              <a:rPr lang="fi-FI" err="1"/>
              <a:t>lots</a:t>
            </a:r>
            <a:endParaRPr lang="fi-FI"/>
          </a:p>
          <a:p>
            <a:endParaRPr lang="fi-FI"/>
          </a:p>
          <a:p>
            <a:r>
              <a:rPr lang="fi-FI"/>
              <a:t>= </a:t>
            </a:r>
            <a:r>
              <a:rPr lang="fi-FI" err="1"/>
              <a:t>nej</a:t>
            </a:r>
            <a:r>
              <a:rPr lang="fi-FI"/>
              <a:t>, </a:t>
            </a:r>
            <a:r>
              <a:rPr lang="fi-FI" err="1"/>
              <a:t>men</a:t>
            </a:r>
            <a:r>
              <a:rPr lang="fi-FI"/>
              <a:t> vi </a:t>
            </a:r>
            <a:r>
              <a:rPr lang="fi-FI" err="1"/>
              <a:t>har</a:t>
            </a:r>
            <a:r>
              <a:rPr lang="fi-FI"/>
              <a:t> </a:t>
            </a:r>
            <a:r>
              <a:rPr lang="fi-FI" err="1"/>
              <a:t>uppdraget</a:t>
            </a:r>
            <a:r>
              <a:rPr lang="fi-FI"/>
              <a:t> i </a:t>
            </a:r>
            <a:r>
              <a:rPr lang="fi-FI" err="1"/>
              <a:t>bruk</a:t>
            </a:r>
            <a:r>
              <a:rPr lang="fi-FI"/>
              <a:t> i </a:t>
            </a:r>
            <a:r>
              <a:rPr lang="fi-FI" err="1"/>
              <a:t>kåren</a:t>
            </a:r>
            <a:endParaRPr lang="fi-FI"/>
          </a:p>
          <a:p>
            <a:endParaRPr lang="fi-FI"/>
          </a:p>
          <a:p>
            <a:r>
              <a:rPr lang="fi-FI"/>
              <a:t>= </a:t>
            </a:r>
            <a:r>
              <a:rPr lang="fi-FI" err="1"/>
              <a:t>nej</a:t>
            </a:r>
            <a:r>
              <a:rPr lang="fi-FI"/>
              <a:t>, vi </a:t>
            </a:r>
            <a:r>
              <a:rPr lang="fi-FI" err="1"/>
              <a:t>har</a:t>
            </a:r>
            <a:r>
              <a:rPr lang="fi-FI"/>
              <a:t> </a:t>
            </a:r>
            <a:r>
              <a:rPr lang="fi-FI" err="1"/>
              <a:t>inte</a:t>
            </a:r>
            <a:r>
              <a:rPr lang="fi-FI"/>
              <a:t> </a:t>
            </a:r>
            <a:r>
              <a:rPr lang="fi-FI" err="1"/>
              <a:t>uppdraget</a:t>
            </a:r>
            <a:r>
              <a:rPr lang="fi-FI"/>
              <a:t> i </a:t>
            </a:r>
            <a:r>
              <a:rPr lang="fi-FI" err="1"/>
              <a:t>bruk</a:t>
            </a:r>
            <a:r>
              <a:rPr lang="fi-FI"/>
              <a:t> i </a:t>
            </a:r>
            <a:r>
              <a:rPr lang="fi-FI" err="1"/>
              <a:t>kåren</a:t>
            </a:r>
            <a:endParaRPr lang="fi-FI"/>
          </a:p>
          <a:p>
            <a:endParaRPr lang="fi-FI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837E9A-5C37-4A35-8923-E96C299FD2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3848" y="3645024"/>
            <a:ext cx="476250" cy="476250"/>
          </a:xfrm>
          <a:prstGeom prst="rect">
            <a:avLst/>
          </a:prstGeom>
        </p:spPr>
      </p:pic>
      <p:pic>
        <p:nvPicPr>
          <p:cNvPr id="12" name="Bildobjekt 12" descr="En bild som visar transport&#10;&#10;Beskrivning genererad med mycket hög exakthet">
            <a:extLst>
              <a:ext uri="{FF2B5EF4-FFF2-40B4-BE49-F238E27FC236}">
                <a16:creationId xmlns:a16="http://schemas.microsoft.com/office/drawing/2014/main" id="{386BB9F4-3EB8-444F-B55A-A650CDF9ED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35696" y="4034183"/>
            <a:ext cx="706287" cy="663155"/>
          </a:xfrm>
          <a:prstGeom prst="rect">
            <a:avLst/>
          </a:prstGeom>
        </p:spPr>
      </p:pic>
      <p:pic>
        <p:nvPicPr>
          <p:cNvPr id="14" name="Bildobjekt 14" descr="En bild som visar leksak&#10;&#10;Beskrivning genererad med mycket hög exakthet">
            <a:extLst>
              <a:ext uri="{FF2B5EF4-FFF2-40B4-BE49-F238E27FC236}">
                <a16:creationId xmlns:a16="http://schemas.microsoft.com/office/drawing/2014/main" id="{0F411C1A-56D3-4CA4-8FE2-82508AE5A71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35939" y="4789671"/>
            <a:ext cx="706287" cy="735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898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5002" y="1398257"/>
            <a:ext cx="8640000" cy="1080120"/>
          </a:xfrm>
        </p:spPr>
        <p:txBody>
          <a:bodyPr/>
          <a:lstStyle/>
          <a:p>
            <a:r>
              <a:rPr lang="fi-FI" dirty="0" err="1"/>
              <a:t>UPPdragskort</a:t>
            </a:r>
            <a:endParaRPr lang="fi-FI" dirty="0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50043">
            <a:off x="-461575" y="-376822"/>
            <a:ext cx="1213155" cy="2490714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929" y="5157192"/>
            <a:ext cx="778535" cy="1305435"/>
          </a:xfrm>
          <a:prstGeom prst="rect">
            <a:avLst/>
          </a:prstGeom>
        </p:spPr>
      </p:pic>
      <p:sp>
        <p:nvSpPr>
          <p:cNvPr id="3" name="Suorakulmio 2">
            <a:extLst>
              <a:ext uri="{FF2B5EF4-FFF2-40B4-BE49-F238E27FC236}">
                <a16:creationId xmlns:a16="http://schemas.microsoft.com/office/drawing/2014/main" id="{E0B087E7-B06E-4633-8592-5898B81B1239}"/>
              </a:ext>
            </a:extLst>
          </p:cNvPr>
          <p:cNvSpPr/>
          <p:nvPr/>
        </p:nvSpPr>
        <p:spPr>
          <a:xfrm>
            <a:off x="717869" y="2670588"/>
            <a:ext cx="79208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 err="1">
                <a:solidFill>
                  <a:schemeClr val="bg1"/>
                </a:solidFill>
              </a:rPr>
              <a:t>Uppdragskorten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finns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på</a:t>
            </a:r>
            <a:r>
              <a:rPr lang="fi-FI" dirty="0">
                <a:solidFill>
                  <a:schemeClr val="bg1"/>
                </a:solidFill>
              </a:rPr>
              <a:t>: www.scout.fi </a:t>
            </a:r>
            <a:r>
              <a:rPr lang="fi-FI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fi-FI" dirty="0">
                <a:solidFill>
                  <a:schemeClr val="bg1"/>
                </a:solidFill>
              </a:rPr>
              <a:t>För </a:t>
            </a:r>
            <a:r>
              <a:rPr lang="fi-FI" dirty="0" err="1">
                <a:solidFill>
                  <a:schemeClr val="bg1"/>
                </a:solidFill>
              </a:rPr>
              <a:t>kårer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fi-FI" dirty="0" err="1">
                <a:solidFill>
                  <a:schemeClr val="bg1"/>
                </a:solidFill>
                <a:sym typeface="Wingdings" panose="05000000000000000000" pitchFamily="2" charset="2"/>
              </a:rPr>
              <a:t>Stöd</a:t>
            </a:r>
            <a:r>
              <a:rPr lang="fi-FI" dirty="0">
                <a:solidFill>
                  <a:schemeClr val="bg1"/>
                </a:solidFill>
                <a:sym typeface="Wingdings" panose="05000000000000000000" pitchFamily="2" charset="2"/>
              </a:rPr>
              <a:t> för </a:t>
            </a:r>
            <a:r>
              <a:rPr lang="fi-FI" dirty="0" err="1">
                <a:solidFill>
                  <a:schemeClr val="bg1"/>
                </a:solidFill>
                <a:sym typeface="Wingdings" panose="05000000000000000000" pitchFamily="2" charset="2"/>
              </a:rPr>
              <a:t>uppdrag</a:t>
            </a:r>
            <a:r>
              <a:rPr lang="fi-FI" dirty="0">
                <a:solidFill>
                  <a:schemeClr val="bg1"/>
                </a:solidFill>
                <a:sym typeface="Wingdings" panose="05000000000000000000" pitchFamily="2" charset="2"/>
              </a:rPr>
              <a:t>  </a:t>
            </a:r>
            <a:r>
              <a:rPr lang="fi-FI" dirty="0" err="1">
                <a:solidFill>
                  <a:schemeClr val="bg1"/>
                </a:solidFill>
                <a:sym typeface="Wingdings" panose="05000000000000000000" pitchFamily="2" charset="2"/>
              </a:rPr>
              <a:t>Uppdrag</a:t>
            </a:r>
            <a:r>
              <a:rPr lang="fi-FI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fi-FI" dirty="0" err="1">
                <a:solidFill>
                  <a:schemeClr val="bg1"/>
                </a:solidFill>
                <a:sym typeface="Wingdings" panose="05000000000000000000" pitchFamily="2" charset="2"/>
              </a:rPr>
              <a:t>och</a:t>
            </a:r>
            <a:r>
              <a:rPr lang="fi-FI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fi-FI" dirty="0" err="1">
                <a:solidFill>
                  <a:schemeClr val="bg1"/>
                </a:solidFill>
                <a:sym typeface="Wingdings" panose="05000000000000000000" pitchFamily="2" charset="2"/>
              </a:rPr>
              <a:t>handslag</a:t>
            </a:r>
            <a:r>
              <a:rPr lang="fi-FI" dirty="0">
                <a:solidFill>
                  <a:schemeClr val="bg1"/>
                </a:solidFill>
                <a:sym typeface="Wingdings" panose="05000000000000000000" pitchFamily="2" charset="2"/>
              </a:rPr>
              <a:t>  </a:t>
            </a:r>
            <a:r>
              <a:rPr lang="fi-FI" dirty="0" err="1">
                <a:solidFill>
                  <a:schemeClr val="bg1"/>
                </a:solidFill>
                <a:sym typeface="Wingdings" panose="05000000000000000000" pitchFamily="2" charset="2"/>
              </a:rPr>
              <a:t>Uppdragsbeskrivningar</a:t>
            </a:r>
            <a:endParaRPr lang="fi-FI" dirty="0">
              <a:solidFill>
                <a:schemeClr val="bg1"/>
              </a:solidFill>
            </a:endParaRPr>
          </a:p>
          <a:p>
            <a:endParaRPr lang="fi-FI" dirty="0"/>
          </a:p>
          <a:p>
            <a:r>
              <a:rPr lang="fi-FI" dirty="0">
                <a:hlinkClick r:id="rId4"/>
              </a:rPr>
              <a:t>https://www.scout.fi/wp-content/uploads/2019/08/Uppdragskort_spejarscoutlots.pdf</a:t>
            </a:r>
            <a:endParaRPr lang="fi-FI" dirty="0"/>
          </a:p>
          <a:p>
            <a:endParaRPr lang="fi-FI" dirty="0"/>
          </a:p>
          <a:p>
            <a:r>
              <a:rPr lang="fi-FI" dirty="0">
                <a:hlinkClick r:id="rId5"/>
              </a:rPr>
              <a:t>https://www.scout.fi/wp-content/uploads/2019/08/Uppdragskort_explorerscoutlots.pdf</a:t>
            </a:r>
            <a:endParaRPr lang="fi-FI" dirty="0"/>
          </a:p>
          <a:p>
            <a:endParaRPr lang="fi-FI" dirty="0"/>
          </a:p>
          <a:p>
            <a:r>
              <a:rPr lang="fi-FI" dirty="0">
                <a:hlinkClick r:id="rId6"/>
              </a:rPr>
              <a:t>https://www.scout.fi/wp-content/uploads/2019/08/Uppdragskort_roverscoutlots.pdf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57683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13ADB82A-80EB-407A-9D9B-1B9B78E9F1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2039"/>
            <a:ext cx="9219923" cy="6513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738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CCD89131-FD3E-4357-8B2E-69050ACDBB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3122"/>
            <a:ext cx="9345777" cy="6631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17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50043">
            <a:off x="-461575" y="-376822"/>
            <a:ext cx="1213155" cy="2490714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929" y="5157192"/>
            <a:ext cx="778535" cy="1305435"/>
          </a:xfrm>
          <a:prstGeom prst="rect">
            <a:avLst/>
          </a:prstGeom>
        </p:spPr>
      </p:pic>
      <p:sp>
        <p:nvSpPr>
          <p:cNvPr id="5" name="Alaotsikko 4">
            <a:extLst>
              <a:ext uri="{FF2B5EF4-FFF2-40B4-BE49-F238E27FC236}">
                <a16:creationId xmlns:a16="http://schemas.microsoft.com/office/drawing/2014/main" id="{7FD4D3DD-5F24-4485-8FBA-2091096F84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000" y="2348880"/>
            <a:ext cx="8640000" cy="302433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 err="1"/>
              <a:t>Svara</a:t>
            </a:r>
            <a:r>
              <a:rPr lang="fi-FI" dirty="0"/>
              <a:t> i </a:t>
            </a:r>
            <a:r>
              <a:rPr lang="fi-FI" dirty="0" err="1"/>
              <a:t>padleten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: </a:t>
            </a:r>
            <a:r>
              <a:rPr lang="fi-FI" dirty="0">
                <a:hlinkClick r:id="rId4"/>
              </a:rPr>
              <a:t>https://padlet.com/gunillaedelmann/lotsar</a:t>
            </a:r>
            <a:endParaRPr lang="fi-FI" dirty="0"/>
          </a:p>
          <a:p>
            <a:endParaRPr lang="fi-FI" dirty="0"/>
          </a:p>
          <a:p>
            <a:pPr marL="285750" indent="-285750">
              <a:buFontTx/>
              <a:buChar char="-"/>
            </a:pPr>
            <a:r>
              <a:rPr lang="fi-FI" dirty="0" err="1"/>
              <a:t>Hur</a:t>
            </a:r>
            <a:r>
              <a:rPr lang="fi-FI" dirty="0"/>
              <a:t> </a:t>
            </a:r>
            <a:r>
              <a:rPr lang="fi-FI" dirty="0" err="1"/>
              <a:t>fungerar</a:t>
            </a:r>
            <a:r>
              <a:rPr lang="fi-FI" dirty="0"/>
              <a:t> </a:t>
            </a:r>
            <a:r>
              <a:rPr lang="fi-FI" dirty="0" err="1"/>
              <a:t>handledandet</a:t>
            </a:r>
            <a:r>
              <a:rPr lang="fi-FI" dirty="0"/>
              <a:t> av </a:t>
            </a:r>
            <a:r>
              <a:rPr lang="fi-FI" dirty="0" err="1"/>
              <a:t>spejar</a:t>
            </a:r>
            <a:r>
              <a:rPr lang="fi-FI" dirty="0"/>
              <a:t>-, </a:t>
            </a:r>
            <a:r>
              <a:rPr lang="fi-FI" dirty="0" err="1"/>
              <a:t>explorer-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roverscouter</a:t>
            </a:r>
            <a:r>
              <a:rPr lang="fi-FI" dirty="0"/>
              <a:t> (</a:t>
            </a:r>
            <a:r>
              <a:rPr lang="fi-FI" dirty="0" err="1"/>
              <a:t>både</a:t>
            </a:r>
            <a:r>
              <a:rPr lang="fi-FI" dirty="0"/>
              <a:t> i </a:t>
            </a:r>
            <a:r>
              <a:rPr lang="fi-FI" dirty="0" err="1"/>
              <a:t>kårer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lotsar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i </a:t>
            </a:r>
            <a:r>
              <a:rPr lang="fi-FI" dirty="0" err="1"/>
              <a:t>kårer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det</a:t>
            </a:r>
            <a:r>
              <a:rPr lang="fi-FI" dirty="0"/>
              <a:t>)? </a:t>
            </a:r>
            <a:r>
              <a:rPr lang="fi-FI" dirty="0" err="1"/>
              <a:t>Vad</a:t>
            </a:r>
            <a:r>
              <a:rPr lang="fi-FI" dirty="0"/>
              <a:t> </a:t>
            </a:r>
            <a:r>
              <a:rPr lang="fi-FI" dirty="0" err="1"/>
              <a:t>fungerar</a:t>
            </a:r>
            <a:r>
              <a:rPr lang="fi-FI" dirty="0"/>
              <a:t> </a:t>
            </a:r>
            <a:r>
              <a:rPr lang="fi-FI" dirty="0" err="1"/>
              <a:t>bra</a:t>
            </a:r>
            <a:r>
              <a:rPr lang="fi-FI" dirty="0"/>
              <a:t>? </a:t>
            </a:r>
            <a:r>
              <a:rPr lang="fi-FI" dirty="0" err="1"/>
              <a:t>Vad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mer</a:t>
            </a:r>
            <a:r>
              <a:rPr lang="fi-FI" dirty="0"/>
              <a:t> </a:t>
            </a:r>
            <a:r>
              <a:rPr lang="fi-FI" dirty="0" err="1"/>
              <a:t>utmanande</a:t>
            </a:r>
            <a:r>
              <a:rPr lang="fi-FI" dirty="0"/>
              <a:t>?</a:t>
            </a:r>
          </a:p>
          <a:p>
            <a:pPr marL="285750" indent="-285750">
              <a:buFontTx/>
              <a:buChar char="-"/>
            </a:pPr>
            <a:r>
              <a:rPr lang="fi-FI" dirty="0"/>
              <a:t> </a:t>
            </a:r>
            <a:r>
              <a:rPr lang="fi-FI" dirty="0" err="1"/>
              <a:t>Vilket</a:t>
            </a:r>
            <a:r>
              <a:rPr lang="fi-FI" dirty="0"/>
              <a:t> </a:t>
            </a:r>
            <a:r>
              <a:rPr lang="fi-FI" dirty="0" err="1"/>
              <a:t>stöd</a:t>
            </a:r>
            <a:r>
              <a:rPr lang="fi-FI" dirty="0"/>
              <a:t> </a:t>
            </a:r>
            <a:r>
              <a:rPr lang="fi-FI" dirty="0" err="1"/>
              <a:t>behöver</a:t>
            </a:r>
            <a:r>
              <a:rPr lang="fi-FI" dirty="0"/>
              <a:t> </a:t>
            </a:r>
            <a:r>
              <a:rPr lang="fi-FI" dirty="0" err="1"/>
              <a:t>ni</a:t>
            </a:r>
            <a:r>
              <a:rPr lang="fi-FI" dirty="0"/>
              <a:t> </a:t>
            </a:r>
            <a:r>
              <a:rPr lang="fi-FI" dirty="0" err="1"/>
              <a:t>kring</a:t>
            </a:r>
            <a:r>
              <a:rPr lang="fi-FI" dirty="0"/>
              <a:t> </a:t>
            </a:r>
            <a:r>
              <a:rPr lang="fi-FI" dirty="0" err="1"/>
              <a:t>lotsuppdraget</a:t>
            </a:r>
            <a:r>
              <a:rPr lang="fi-FI" dirty="0"/>
              <a:t> ?</a:t>
            </a:r>
          </a:p>
          <a:p>
            <a:r>
              <a:rPr lang="fi-FI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fi-FI" dirty="0" err="1"/>
              <a:t>Ni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lotsuppdraget</a:t>
            </a:r>
            <a:r>
              <a:rPr lang="fi-FI" dirty="0"/>
              <a:t> (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motsvarande</a:t>
            </a:r>
            <a:r>
              <a:rPr lang="fi-FI" dirty="0"/>
              <a:t>) </a:t>
            </a:r>
            <a:r>
              <a:rPr lang="fi-FI" dirty="0" err="1"/>
              <a:t>ibruk</a:t>
            </a:r>
            <a:r>
              <a:rPr lang="fi-FI" dirty="0"/>
              <a:t>; </a:t>
            </a:r>
            <a:r>
              <a:rPr lang="fi-FI" dirty="0" err="1"/>
              <a:t>varför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?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vilket</a:t>
            </a:r>
            <a:r>
              <a:rPr lang="fi-FI" dirty="0"/>
              <a:t> </a:t>
            </a:r>
            <a:r>
              <a:rPr lang="fi-FI" dirty="0" err="1"/>
              <a:t>stöd</a:t>
            </a:r>
            <a:r>
              <a:rPr lang="fi-FI" dirty="0"/>
              <a:t> </a:t>
            </a:r>
            <a:r>
              <a:rPr lang="fi-FI" dirty="0" err="1"/>
              <a:t>behöver</a:t>
            </a:r>
            <a:r>
              <a:rPr lang="fi-FI" dirty="0"/>
              <a:t> </a:t>
            </a:r>
            <a:r>
              <a:rPr lang="fi-FI" dirty="0" err="1"/>
              <a:t>ni</a:t>
            </a:r>
            <a:r>
              <a:rPr lang="fi-FI" dirty="0"/>
              <a:t>?</a:t>
            </a:r>
          </a:p>
          <a:p>
            <a:endParaRPr lang="fi-FI" dirty="0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2EE7D7D0-CDE9-4569-9580-75D62B046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000" y="1116382"/>
            <a:ext cx="8640000" cy="1080120"/>
          </a:xfrm>
        </p:spPr>
        <p:txBody>
          <a:bodyPr/>
          <a:lstStyle/>
          <a:p>
            <a:r>
              <a:rPr lang="fi-FI" err="1"/>
              <a:t>Diskussion</a:t>
            </a:r>
            <a:r>
              <a:rPr lang="fi-FI"/>
              <a:t> </a:t>
            </a:r>
            <a:r>
              <a:rPr lang="fi-FI" err="1"/>
              <a:t>om</a:t>
            </a:r>
            <a:r>
              <a:rPr lang="fi-FI"/>
              <a:t> </a:t>
            </a:r>
            <a:r>
              <a:rPr lang="fi-FI" err="1"/>
              <a:t>korten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1931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PARTIO2016">
      <a:dk1>
        <a:sysClr val="windowText" lastClr="000000"/>
      </a:dk1>
      <a:lt1>
        <a:sysClr val="window" lastClr="FFFFFF"/>
      </a:lt1>
      <a:dk2>
        <a:srgbClr val="253764"/>
      </a:dk2>
      <a:lt2>
        <a:srgbClr val="F04150"/>
      </a:lt2>
      <a:accent1>
        <a:srgbClr val="28AAE1"/>
      </a:accent1>
      <a:accent2>
        <a:srgbClr val="F04150"/>
      </a:accent2>
      <a:accent3>
        <a:srgbClr val="14A54B"/>
      </a:accent3>
      <a:accent4>
        <a:srgbClr val="F0A01E"/>
      </a:accent4>
      <a:accent5>
        <a:srgbClr val="F0E105"/>
      </a:accent5>
      <a:accent6>
        <a:srgbClr val="F04150"/>
      </a:accent6>
      <a:hlink>
        <a:srgbClr val="FFFFFF"/>
      </a:hlink>
      <a:folHlink>
        <a:srgbClr val="FCD8DB"/>
      </a:folHlink>
    </a:clrScheme>
    <a:fontScheme name="Partio2016">
      <a:majorFont>
        <a:latin typeface="Tondu Beta"/>
        <a:ea typeface=""/>
        <a:cs typeface=""/>
      </a:majorFont>
      <a:minorFont>
        <a:latin typeface="PT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4F2204A315E34B9C6FEA70954A0C62" ma:contentTypeVersion="7" ma:contentTypeDescription="Create a new document." ma:contentTypeScope="" ma:versionID="14e2788039342cf1edac8f55cf1fd9de">
  <xsd:schema xmlns:xsd="http://www.w3.org/2001/XMLSchema" xmlns:xs="http://www.w3.org/2001/XMLSchema" xmlns:p="http://schemas.microsoft.com/office/2006/metadata/properties" xmlns:ns2="e0681de0-89c4-408b-abeb-af09daaaa57d" xmlns:ns3="d59c3af3-4d46-4c1d-8589-b7a702d1df7f" targetNamespace="http://schemas.microsoft.com/office/2006/metadata/properties" ma:root="true" ma:fieldsID="d57c01355dd39f340f8692cab3e358df" ns2:_="" ns3:_="">
    <xsd:import namespace="e0681de0-89c4-408b-abeb-af09daaaa57d"/>
    <xsd:import namespace="d59c3af3-4d46-4c1d-8589-b7a702d1df7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681de0-89c4-408b-abeb-af09daaaa5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9c3af3-4d46-4c1d-8589-b7a702d1df7f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384466-80FE-4F78-A0F4-D69158A6F71B}"/>
</file>

<file path=customXml/itemProps2.xml><?xml version="1.0" encoding="utf-8"?>
<ds:datastoreItem xmlns:ds="http://schemas.openxmlformats.org/officeDocument/2006/customXml" ds:itemID="{82B9FC06-BB21-4EDB-B9BC-5F502064EF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997E3C-E359-4038-AFFF-DD2538C4F34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</TotalTime>
  <Words>483</Words>
  <Application>Microsoft Office PowerPoint</Application>
  <PresentationFormat>Näytössä katseltava diaesitys (4:3)</PresentationFormat>
  <Paragraphs>55</Paragraphs>
  <Slides>15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21" baseType="lpstr">
      <vt:lpstr>Arial</vt:lpstr>
      <vt:lpstr>Bitter</vt:lpstr>
      <vt:lpstr>Calibri</vt:lpstr>
      <vt:lpstr>PT Sans</vt:lpstr>
      <vt:lpstr>Tondu Beta</vt:lpstr>
      <vt:lpstr>Office-teema</vt:lpstr>
      <vt:lpstr>VÄLKOMMEN Till Ledarskapet i och för åldersgrupperna</vt:lpstr>
      <vt:lpstr>Presentationsrunda </vt:lpstr>
      <vt:lpstr>Vi kommer att tala om:</vt:lpstr>
      <vt:lpstr>Vet du vad en lots är?</vt:lpstr>
      <vt:lpstr>ÄR Du Lots?</vt:lpstr>
      <vt:lpstr>UPPdragskort</vt:lpstr>
      <vt:lpstr>PowerPoint-esitys</vt:lpstr>
      <vt:lpstr>PowerPoint-esitys</vt:lpstr>
      <vt:lpstr>Diskussion om korten</vt:lpstr>
      <vt:lpstr>Sista om Lotsar</vt:lpstr>
      <vt:lpstr>Programsatsningen Även jag leder</vt:lpstr>
      <vt:lpstr>Har ni använt programsatsningens material/Tema?</vt:lpstr>
      <vt:lpstr>Padlet-padlet-padlet</vt:lpstr>
      <vt:lpstr>Om vi har tid:  Annat om scoutfostran och program ?</vt:lpstr>
      <vt:lpstr>BRRRRAVO!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Jenni Lahtinen</dc:creator>
  <cp:lastModifiedBy>Gunilla Edelmann</cp:lastModifiedBy>
  <cp:revision>4</cp:revision>
  <dcterms:created xsi:type="dcterms:W3CDTF">2015-10-07T12:51:21Z</dcterms:created>
  <dcterms:modified xsi:type="dcterms:W3CDTF">2020-04-26T10:12:39Z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0x010100364F2204A315E34B9C6FEA70954A0C62</vt:lpwstr>
  </property>
</Properties>
</file>