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84" r:id="rId5"/>
    <p:sldId id="295" r:id="rId6"/>
    <p:sldId id="287" r:id="rId7"/>
    <p:sldId id="294" r:id="rId8"/>
    <p:sldId id="301" r:id="rId9"/>
    <p:sldId id="302" r:id="rId10"/>
    <p:sldId id="303" r:id="rId11"/>
    <p:sldId id="296" r:id="rId12"/>
    <p:sldId id="299" r:id="rId13"/>
    <p:sldId id="297" r:id="rId14"/>
    <p:sldId id="298" r:id="rId15"/>
    <p:sldId id="283" r:id="rId1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ematyyli 1 - Korostu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3" autoAdjust="0"/>
    <p:restoredTop sz="94632" autoAdjust="0"/>
  </p:normalViewPr>
  <p:slideViewPr>
    <p:cSldViewPr>
      <p:cViewPr varScale="1">
        <p:scale>
          <a:sx n="81" d="100"/>
          <a:sy n="81" d="100"/>
        </p:scale>
        <p:origin x="1603"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285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007A98-F183-496E-A0F8-6D72AA749C2B}" type="datetimeFigureOut">
              <a:rPr lang="fi-FI" smtClean="0"/>
              <a:t>9.4.2020</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73933-845B-4000-84FD-A62DF8FCA8AB}" type="slidenum">
              <a:rPr lang="fi-FI" smtClean="0"/>
              <a:t>‹#›</a:t>
            </a:fld>
            <a:endParaRPr lang="fi-FI"/>
          </a:p>
        </p:txBody>
      </p:sp>
    </p:spTree>
    <p:extLst>
      <p:ext uri="{BB962C8B-B14F-4D97-AF65-F5344CB8AC3E}">
        <p14:creationId xmlns:p14="http://schemas.microsoft.com/office/powerpoint/2010/main" val="4256737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1473933-845B-4000-84FD-A62DF8FCA8AB}" type="slidenum">
              <a:rPr lang="fi-FI" smtClean="0"/>
              <a:t>2</a:t>
            </a:fld>
            <a:endParaRPr lang="fi-FI"/>
          </a:p>
        </p:txBody>
      </p:sp>
    </p:spTree>
    <p:extLst>
      <p:ext uri="{BB962C8B-B14F-4D97-AF65-F5344CB8AC3E}">
        <p14:creationId xmlns:p14="http://schemas.microsoft.com/office/powerpoint/2010/main" val="209637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 väripohjalla">
    <p:spTree>
      <p:nvGrpSpPr>
        <p:cNvPr id="1" name=""/>
        <p:cNvGrpSpPr/>
        <p:nvPr/>
      </p:nvGrpSpPr>
      <p:grpSpPr>
        <a:xfrm>
          <a:off x="0" y="0"/>
          <a:ext cx="0" cy="0"/>
          <a:chOff x="0" y="0"/>
          <a:chExt cx="0" cy="0"/>
        </a:xfrm>
      </p:grpSpPr>
      <p:sp>
        <p:nvSpPr>
          <p:cNvPr id="11" name="Suorakulmio 10"/>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4" name="Päivämäärän paikkamerkki 3"/>
          <p:cNvSpPr>
            <a:spLocks noGrp="1"/>
          </p:cNvSpPr>
          <p:nvPr>
            <p:ph type="dt" sz="half" idx="10"/>
          </p:nvPr>
        </p:nvSpPr>
        <p:spPr/>
        <p:txBody>
          <a:bodyPr/>
          <a:lstStyle>
            <a:lvl1pPr>
              <a:defRPr>
                <a:solidFill>
                  <a:schemeClr val="bg1"/>
                </a:solidFill>
                <a:latin typeface="Bitter" panose="02000000000000000000" pitchFamily="2" charset="0"/>
              </a:defRPr>
            </a:lvl1pPr>
          </a:lstStyle>
          <a:p>
            <a:fld id="{59B8BF44-7DDA-4C98-B156-7CBBBC6F31CB}" type="datetimeFigureOut">
              <a:rPr lang="fi-FI" smtClean="0"/>
              <a:pPr/>
              <a:t>9.4.2020</a:t>
            </a:fld>
            <a:endParaRPr lang="fi-FI" dirty="0"/>
          </a:p>
        </p:txBody>
      </p:sp>
      <p:sp>
        <p:nvSpPr>
          <p:cNvPr id="5" name="Alatunnisteen paikkamerkki 4"/>
          <p:cNvSpPr>
            <a:spLocks noGrp="1"/>
          </p:cNvSpPr>
          <p:nvPr>
            <p:ph type="ftr" sz="quarter" idx="11"/>
          </p:nvPr>
        </p:nvSpPr>
        <p:spPr>
          <a:xfrm>
            <a:off x="3124200" y="6356350"/>
            <a:ext cx="2895600" cy="365125"/>
          </a:xfrm>
          <a:prstGeom prst="rect">
            <a:avLst/>
          </a:prstGeom>
        </p:spPr>
        <p:txBody>
          <a:bodyPr/>
          <a:lstStyle>
            <a:lvl1pPr>
              <a:defRPr>
                <a:solidFill>
                  <a:schemeClr val="bg1"/>
                </a:solidFill>
                <a:latin typeface="Bitter" panose="02000000000000000000" pitchFamily="2" charset="0"/>
              </a:defRPr>
            </a:lvl1pPr>
          </a:lstStyle>
          <a:p>
            <a:endParaRPr lang="fi-FI" dirty="0"/>
          </a:p>
        </p:txBody>
      </p:sp>
      <p:sp>
        <p:nvSpPr>
          <p:cNvPr id="6" name="Dian numeron paikkamerkki 5"/>
          <p:cNvSpPr>
            <a:spLocks noGrp="1"/>
          </p:cNvSpPr>
          <p:nvPr>
            <p:ph type="sldNum" sz="quarter" idx="12"/>
          </p:nvPr>
        </p:nvSpPr>
        <p:spPr/>
        <p:txBody>
          <a:bodyPr/>
          <a:lstStyle>
            <a:lvl1pPr>
              <a:defRPr>
                <a:solidFill>
                  <a:schemeClr val="bg1"/>
                </a:solidFill>
                <a:latin typeface="Bitter" panose="02000000000000000000" pitchFamily="2" charset="0"/>
              </a:defRPr>
            </a:lvl1pPr>
          </a:lstStyle>
          <a:p>
            <a:fld id="{E25A186C-3797-4EE7-B940-C47071A9C23B}" type="slidenum">
              <a:rPr lang="fi-FI" smtClean="0"/>
              <a:pPr/>
              <a:t>‹#›</a:t>
            </a:fld>
            <a:endParaRPr lang="fi-FI" dirty="0"/>
          </a:p>
        </p:txBody>
      </p:sp>
      <p:sp>
        <p:nvSpPr>
          <p:cNvPr id="13" name="Otsikko 1"/>
          <p:cNvSpPr>
            <a:spLocks noGrp="1"/>
          </p:cNvSpPr>
          <p:nvPr>
            <p:ph type="ctrTitle"/>
          </p:nvPr>
        </p:nvSpPr>
        <p:spPr>
          <a:xfrm>
            <a:off x="252000" y="3356992"/>
            <a:ext cx="8640000" cy="1080120"/>
          </a:xfrm>
        </p:spPr>
        <p:txBody>
          <a:bodyPr>
            <a:noAutofit/>
          </a:bodyPr>
          <a:lstStyle>
            <a:lvl1pPr algn="ctr">
              <a:lnSpc>
                <a:spcPts val="5200"/>
              </a:lnSpc>
              <a:defRPr sz="5000" cap="all" spc="100" baseline="0">
                <a:solidFill>
                  <a:schemeClr val="bg1"/>
                </a:solidFill>
                <a:latin typeface="Tondu Beta" panose="02000000000000000000" pitchFamily="2" charset="0"/>
              </a:defRPr>
            </a:lvl1pPr>
          </a:lstStyle>
          <a:p>
            <a:endParaRPr lang="fi-FI" dirty="0"/>
          </a:p>
        </p:txBody>
      </p:sp>
      <p:sp>
        <p:nvSpPr>
          <p:cNvPr id="14" name="Alaotsikko 2"/>
          <p:cNvSpPr>
            <a:spLocks noGrp="1"/>
          </p:cNvSpPr>
          <p:nvPr>
            <p:ph type="subTitle" idx="1"/>
          </p:nvPr>
        </p:nvSpPr>
        <p:spPr>
          <a:xfrm>
            <a:off x="252000" y="4797152"/>
            <a:ext cx="8640000" cy="648072"/>
          </a:xfrm>
        </p:spPr>
        <p:txBody>
          <a:bodyPr>
            <a:normAutofit/>
          </a:bodyPr>
          <a:lstStyle>
            <a:lvl1pPr marL="0" indent="0" algn="ctr">
              <a:buNone/>
              <a:defRPr sz="180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i-FI" dirty="0"/>
          </a:p>
        </p:txBody>
      </p:sp>
      <p:pic>
        <p:nvPicPr>
          <p:cNvPr id="15" name="Kuva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69929" y="5157192"/>
            <a:ext cx="778535" cy="1305435"/>
          </a:xfrm>
          <a:prstGeom prst="rect">
            <a:avLst/>
          </a:prstGeom>
        </p:spPr>
      </p:pic>
    </p:spTree>
    <p:extLst>
      <p:ext uri="{BB962C8B-B14F-4D97-AF65-F5344CB8AC3E}">
        <p14:creationId xmlns:p14="http://schemas.microsoft.com/office/powerpoint/2010/main" val="198059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SION ALKU väripohjalla">
    <p:spTree>
      <p:nvGrpSpPr>
        <p:cNvPr id="1" name=""/>
        <p:cNvGrpSpPr/>
        <p:nvPr/>
      </p:nvGrpSpPr>
      <p:grpSpPr>
        <a:xfrm>
          <a:off x="0" y="0"/>
          <a:ext cx="0" cy="0"/>
          <a:chOff x="0" y="0"/>
          <a:chExt cx="0" cy="0"/>
        </a:xfrm>
      </p:grpSpPr>
      <p:sp>
        <p:nvSpPr>
          <p:cNvPr id="11" name="Suorakulmio 10"/>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4" name="Päivämäärän paikkamerkki 3"/>
          <p:cNvSpPr>
            <a:spLocks noGrp="1"/>
          </p:cNvSpPr>
          <p:nvPr>
            <p:ph type="dt" sz="half" idx="10"/>
          </p:nvPr>
        </p:nvSpPr>
        <p:spPr/>
        <p:txBody>
          <a:bodyPr/>
          <a:lstStyle>
            <a:lvl1pPr>
              <a:defRPr>
                <a:solidFill>
                  <a:schemeClr val="bg1"/>
                </a:solidFill>
                <a:latin typeface="Bitter" panose="02000000000000000000" pitchFamily="2" charset="0"/>
              </a:defRPr>
            </a:lvl1pPr>
          </a:lstStyle>
          <a:p>
            <a:fld id="{59B8BF44-7DDA-4C98-B156-7CBBBC6F31CB}" type="datetimeFigureOut">
              <a:rPr lang="fi-FI" smtClean="0"/>
              <a:pPr/>
              <a:t>9.4.2020</a:t>
            </a:fld>
            <a:endParaRPr lang="fi-FI" dirty="0"/>
          </a:p>
        </p:txBody>
      </p:sp>
      <p:sp>
        <p:nvSpPr>
          <p:cNvPr id="5" name="Alatunnisteen paikkamerkki 4"/>
          <p:cNvSpPr>
            <a:spLocks noGrp="1"/>
          </p:cNvSpPr>
          <p:nvPr>
            <p:ph type="ftr" sz="quarter" idx="11"/>
          </p:nvPr>
        </p:nvSpPr>
        <p:spPr>
          <a:xfrm>
            <a:off x="3124200" y="6356350"/>
            <a:ext cx="2895600" cy="365125"/>
          </a:xfrm>
          <a:prstGeom prst="rect">
            <a:avLst/>
          </a:prstGeom>
        </p:spPr>
        <p:txBody>
          <a:bodyPr/>
          <a:lstStyle>
            <a:lvl1pPr>
              <a:defRPr>
                <a:solidFill>
                  <a:schemeClr val="bg1"/>
                </a:solidFill>
                <a:latin typeface="Bitter" panose="02000000000000000000" pitchFamily="2" charset="0"/>
              </a:defRPr>
            </a:lvl1pPr>
          </a:lstStyle>
          <a:p>
            <a:endParaRPr lang="fi-FI" dirty="0"/>
          </a:p>
        </p:txBody>
      </p:sp>
      <p:sp>
        <p:nvSpPr>
          <p:cNvPr id="6" name="Dian numeron paikkamerkki 5"/>
          <p:cNvSpPr>
            <a:spLocks noGrp="1"/>
          </p:cNvSpPr>
          <p:nvPr>
            <p:ph type="sldNum" sz="quarter" idx="12"/>
          </p:nvPr>
        </p:nvSpPr>
        <p:spPr/>
        <p:txBody>
          <a:bodyPr/>
          <a:lstStyle>
            <a:lvl1pPr>
              <a:defRPr>
                <a:solidFill>
                  <a:schemeClr val="bg1"/>
                </a:solidFill>
                <a:latin typeface="Bitter" panose="02000000000000000000" pitchFamily="2" charset="0"/>
              </a:defRPr>
            </a:lvl1pPr>
          </a:lstStyle>
          <a:p>
            <a:fld id="{E25A186C-3797-4EE7-B940-C47071A9C23B}" type="slidenum">
              <a:rPr lang="fi-FI" smtClean="0"/>
              <a:pPr/>
              <a:t>‹#›</a:t>
            </a:fld>
            <a:endParaRPr lang="fi-FI" dirty="0"/>
          </a:p>
        </p:txBody>
      </p:sp>
      <p:sp>
        <p:nvSpPr>
          <p:cNvPr id="13" name="Otsikko 1"/>
          <p:cNvSpPr>
            <a:spLocks noGrp="1"/>
          </p:cNvSpPr>
          <p:nvPr>
            <p:ph type="ctrTitle" hasCustomPrompt="1"/>
          </p:nvPr>
        </p:nvSpPr>
        <p:spPr>
          <a:xfrm>
            <a:off x="252000" y="3356992"/>
            <a:ext cx="8640000" cy="1080120"/>
          </a:xfrm>
        </p:spPr>
        <p:txBody>
          <a:bodyPr>
            <a:noAutofit/>
          </a:bodyPr>
          <a:lstStyle>
            <a:lvl1pPr algn="ctr">
              <a:lnSpc>
                <a:spcPts val="5200"/>
              </a:lnSpc>
              <a:defRPr sz="5000" cap="all" spc="100" baseline="0">
                <a:solidFill>
                  <a:schemeClr val="bg1"/>
                </a:solidFill>
                <a:latin typeface="Tondu Beta" panose="02000000000000000000" pitchFamily="2" charset="0"/>
              </a:defRPr>
            </a:lvl1pPr>
          </a:lstStyle>
          <a:p>
            <a:r>
              <a:rPr lang="fi-FI" dirty="0"/>
              <a:t>UUDEN OSION ALOITUS</a:t>
            </a:r>
          </a:p>
        </p:txBody>
      </p:sp>
      <p:sp>
        <p:nvSpPr>
          <p:cNvPr id="14" name="Alaotsikko 2"/>
          <p:cNvSpPr>
            <a:spLocks noGrp="1"/>
          </p:cNvSpPr>
          <p:nvPr>
            <p:ph type="subTitle" idx="1" hasCustomPrompt="1"/>
          </p:nvPr>
        </p:nvSpPr>
        <p:spPr>
          <a:xfrm>
            <a:off x="252000" y="4797152"/>
            <a:ext cx="8640000" cy="648072"/>
          </a:xfrm>
        </p:spPr>
        <p:txBody>
          <a:bodyPr>
            <a:normAutofit/>
          </a:bodyPr>
          <a:lstStyle>
            <a:lvl1pPr marL="0" indent="0" algn="ctr">
              <a:buNone/>
              <a:defRPr sz="180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kern="600" dirty="0"/>
              <a:t>Välilehti esityksen eri osioille</a:t>
            </a:r>
            <a:endParaRPr lang="fi-FI" kern="600" dirty="0">
              <a:latin typeface="+mn-lt"/>
            </a:endParaRPr>
          </a:p>
        </p:txBody>
      </p:sp>
      <p:pic>
        <p:nvPicPr>
          <p:cNvPr id="15" name="Kuva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Tree>
    <p:extLst>
      <p:ext uri="{BB962C8B-B14F-4D97-AF65-F5344CB8AC3E}">
        <p14:creationId xmlns:p14="http://schemas.microsoft.com/office/powerpoint/2010/main" val="166148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  kuvalla">
    <p:spTree>
      <p:nvGrpSpPr>
        <p:cNvPr id="1" name=""/>
        <p:cNvGrpSpPr/>
        <p:nvPr/>
      </p:nvGrpSpPr>
      <p:grpSpPr>
        <a:xfrm>
          <a:off x="0" y="0"/>
          <a:ext cx="0" cy="0"/>
          <a:chOff x="0" y="0"/>
          <a:chExt cx="0" cy="0"/>
        </a:xfrm>
      </p:grpSpPr>
      <p:sp>
        <p:nvSpPr>
          <p:cNvPr id="11" name="Kuvan paikkamerkki 9"/>
          <p:cNvSpPr>
            <a:spLocks noGrp="1"/>
          </p:cNvSpPr>
          <p:nvPr>
            <p:ph type="pic" sz="quarter" idx="13"/>
          </p:nvPr>
        </p:nvSpPr>
        <p:spPr>
          <a:xfrm>
            <a:off x="180000" y="171000"/>
            <a:ext cx="8784000" cy="6516000"/>
          </a:xfrm>
        </p:spPr>
        <p:txBody>
          <a:bodyPr/>
          <a:lstStyle/>
          <a:p>
            <a:endParaRPr lang="fi-FI" dirty="0"/>
          </a:p>
        </p:txBody>
      </p:sp>
      <p:sp>
        <p:nvSpPr>
          <p:cNvPr id="2" name="Otsikko 1"/>
          <p:cNvSpPr>
            <a:spLocks noGrp="1"/>
          </p:cNvSpPr>
          <p:nvPr>
            <p:ph type="ctrTitle"/>
          </p:nvPr>
        </p:nvSpPr>
        <p:spPr>
          <a:xfrm>
            <a:off x="251520" y="4938737"/>
            <a:ext cx="8640960" cy="1010543"/>
          </a:xfrm>
        </p:spPr>
        <p:txBody>
          <a:bodyPr>
            <a:noAutofit/>
          </a:bodyPr>
          <a:lstStyle>
            <a:lvl1pPr algn="ctr">
              <a:lnSpc>
                <a:spcPts val="5200"/>
              </a:lnSpc>
              <a:defRPr sz="5000" cap="all" spc="100" baseline="0">
                <a:solidFill>
                  <a:schemeClr val="bg1"/>
                </a:solidFill>
                <a:latin typeface="Tondu Beta" panose="02000000000000000000" pitchFamily="2" charset="0"/>
              </a:defRPr>
            </a:lvl1pPr>
          </a:lstStyle>
          <a:p>
            <a:endParaRPr lang="fi-FI" dirty="0"/>
          </a:p>
        </p:txBody>
      </p:sp>
      <p:sp>
        <p:nvSpPr>
          <p:cNvPr id="3" name="Alaotsikko 2"/>
          <p:cNvSpPr>
            <a:spLocks noGrp="1"/>
          </p:cNvSpPr>
          <p:nvPr>
            <p:ph type="subTitle" idx="1"/>
          </p:nvPr>
        </p:nvSpPr>
        <p:spPr>
          <a:xfrm>
            <a:off x="251520" y="5877272"/>
            <a:ext cx="8640960" cy="648072"/>
          </a:xfrm>
        </p:spPr>
        <p:txBody>
          <a:bodyPr>
            <a:normAutofit/>
          </a:bodyPr>
          <a:lstStyle>
            <a:lvl1pPr marL="0" indent="0" algn="ctr">
              <a:buNone/>
              <a:defRPr sz="180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i-FI" dirty="0"/>
          </a:p>
        </p:txBody>
      </p:sp>
      <p:sp>
        <p:nvSpPr>
          <p:cNvPr id="4" name="Päivämäärän paikkamerkki 3"/>
          <p:cNvSpPr>
            <a:spLocks noGrp="1"/>
          </p:cNvSpPr>
          <p:nvPr>
            <p:ph type="dt" sz="half" idx="10"/>
          </p:nvPr>
        </p:nvSpPr>
        <p:spPr/>
        <p:txBody>
          <a:bodyPr/>
          <a:lstStyle>
            <a:lvl1pPr>
              <a:defRPr>
                <a:solidFill>
                  <a:schemeClr val="bg1"/>
                </a:solidFill>
                <a:latin typeface="Bitter" panose="02000000000000000000" pitchFamily="2" charset="0"/>
              </a:defRPr>
            </a:lvl1pPr>
          </a:lstStyle>
          <a:p>
            <a:fld id="{59B8BF44-7DDA-4C98-B156-7CBBBC6F31CB}" type="datetimeFigureOut">
              <a:rPr lang="fi-FI" smtClean="0"/>
              <a:pPr/>
              <a:t>9.4.2020</a:t>
            </a:fld>
            <a:endParaRPr lang="fi-FI" dirty="0"/>
          </a:p>
        </p:txBody>
      </p:sp>
      <p:sp>
        <p:nvSpPr>
          <p:cNvPr id="5" name="Alatunnisteen paikkamerkki 4"/>
          <p:cNvSpPr>
            <a:spLocks noGrp="1"/>
          </p:cNvSpPr>
          <p:nvPr>
            <p:ph type="ftr" sz="quarter" idx="11"/>
          </p:nvPr>
        </p:nvSpPr>
        <p:spPr>
          <a:xfrm>
            <a:off x="3124200" y="6356350"/>
            <a:ext cx="2895600" cy="365125"/>
          </a:xfrm>
          <a:prstGeom prst="rect">
            <a:avLst/>
          </a:prstGeom>
        </p:spPr>
        <p:txBody>
          <a:bodyPr/>
          <a:lstStyle>
            <a:lvl1pPr>
              <a:defRPr>
                <a:solidFill>
                  <a:schemeClr val="bg1"/>
                </a:solidFill>
                <a:latin typeface="Bitter" panose="02000000000000000000" pitchFamily="2" charset="0"/>
              </a:defRPr>
            </a:lvl1pPr>
          </a:lstStyle>
          <a:p>
            <a:endParaRPr lang="fi-FI" dirty="0"/>
          </a:p>
        </p:txBody>
      </p:sp>
      <p:sp>
        <p:nvSpPr>
          <p:cNvPr id="6" name="Dian numeron paikkamerkki 5"/>
          <p:cNvSpPr>
            <a:spLocks noGrp="1"/>
          </p:cNvSpPr>
          <p:nvPr>
            <p:ph type="sldNum" sz="quarter" idx="12"/>
          </p:nvPr>
        </p:nvSpPr>
        <p:spPr/>
        <p:txBody>
          <a:bodyPr/>
          <a:lstStyle>
            <a:lvl1pPr>
              <a:defRPr>
                <a:solidFill>
                  <a:schemeClr val="bg1"/>
                </a:solidFill>
                <a:latin typeface="Bitter" panose="02000000000000000000" pitchFamily="2" charset="0"/>
              </a:defRPr>
            </a:lvl1pPr>
          </a:lstStyle>
          <a:p>
            <a:fld id="{E25A186C-3797-4EE7-B940-C47071A9C23B}" type="slidenum">
              <a:rPr lang="fi-FI" smtClean="0"/>
              <a:pPr/>
              <a:t>‹#›</a:t>
            </a:fld>
            <a:endParaRPr lang="fi-FI" dirty="0"/>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Tree>
    <p:extLst>
      <p:ext uri="{BB962C8B-B14F-4D97-AF65-F5344CB8AC3E}">
        <p14:creationId xmlns:p14="http://schemas.microsoft.com/office/powerpoint/2010/main" val="734935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SÄLTÖ otsikko + teksti ">
    <p:bg>
      <p:bgPr>
        <a:solidFill>
          <a:schemeClr val="bg1"/>
        </a:solidFill>
        <a:effectLst/>
      </p:bgPr>
    </p:bg>
    <p:spTree>
      <p:nvGrpSpPr>
        <p:cNvPr id="1" name=""/>
        <p:cNvGrpSpPr/>
        <p:nvPr/>
      </p:nvGrpSpPr>
      <p:grpSpPr>
        <a:xfrm>
          <a:off x="0" y="0"/>
          <a:ext cx="0" cy="0"/>
          <a:chOff x="0" y="0"/>
          <a:chExt cx="0" cy="0"/>
        </a:xfrm>
      </p:grpSpPr>
      <p:sp>
        <p:nvSpPr>
          <p:cNvPr id="16" name="Suorakulmio 15"/>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6" name="Dian numeron paikkamerkki 5"/>
          <p:cNvSpPr>
            <a:spLocks noGrp="1"/>
          </p:cNvSpPr>
          <p:nvPr>
            <p:ph type="sldNum" sz="quarter" idx="12"/>
          </p:nvPr>
        </p:nvSpPr>
        <p:spPr/>
        <p:txBody>
          <a:bodyPr/>
          <a:lstStyle/>
          <a:p>
            <a:fld id="{E25A186C-3797-4EE7-B940-C47071A9C23B}" type="slidenum">
              <a:rPr lang="fi-FI" smtClean="0"/>
              <a:t>‹#›</a:t>
            </a:fld>
            <a:endParaRPr lang="fi-FI"/>
          </a:p>
        </p:txBody>
      </p:sp>
      <p:sp>
        <p:nvSpPr>
          <p:cNvPr id="7" name="Päivämäärän paikkamerkki 3"/>
          <p:cNvSpPr>
            <a:spLocks noGrp="1"/>
          </p:cNvSpPr>
          <p:nvPr>
            <p:ph type="dt" sz="half" idx="10"/>
          </p:nvPr>
        </p:nvSpPr>
        <p:spPr>
          <a:xfrm>
            <a:off x="350168" y="6165304"/>
            <a:ext cx="2133600" cy="365125"/>
          </a:xfrm>
        </p:spPr>
        <p:txBody>
          <a:bodyPr/>
          <a:lstStyle>
            <a:lvl1pPr algn="l">
              <a:defRPr sz="1100">
                <a:latin typeface="+mn-lt"/>
              </a:defRPr>
            </a:lvl1pPr>
          </a:lstStyle>
          <a:p>
            <a:fld id="{59B8BF44-7DDA-4C98-B156-7CBBBC6F31CB}" type="datetimeFigureOut">
              <a:rPr lang="fi-FI" smtClean="0"/>
              <a:pPr/>
              <a:t>9.4.2020</a:t>
            </a:fld>
            <a:endParaRPr lang="fi-FI" dirty="0"/>
          </a:p>
        </p:txBody>
      </p:sp>
      <p:sp>
        <p:nvSpPr>
          <p:cNvPr id="9" name="Otsikko 1"/>
          <p:cNvSpPr>
            <a:spLocks noGrp="1"/>
          </p:cNvSpPr>
          <p:nvPr>
            <p:ph type="title"/>
          </p:nvPr>
        </p:nvSpPr>
        <p:spPr>
          <a:xfrm>
            <a:off x="457200" y="677818"/>
            <a:ext cx="8229600" cy="1383030"/>
          </a:xfrm>
        </p:spPr>
        <p:txBody>
          <a:bodyPr/>
          <a:lstStyle>
            <a:lvl1pPr>
              <a:lnSpc>
                <a:spcPts val="4000"/>
              </a:lnSpc>
              <a:defRPr spc="100" baseline="0">
                <a:solidFill>
                  <a:schemeClr val="bg1"/>
                </a:solidFill>
              </a:defRPr>
            </a:lvl1pPr>
          </a:lstStyle>
          <a:p>
            <a:endParaRPr lang="fi-FI" dirty="0"/>
          </a:p>
        </p:txBody>
      </p:sp>
      <p:sp>
        <p:nvSpPr>
          <p:cNvPr id="11" name="Sisällön paikkamerkki 2"/>
          <p:cNvSpPr>
            <a:spLocks noGrp="1"/>
          </p:cNvSpPr>
          <p:nvPr>
            <p:ph idx="1"/>
          </p:nvPr>
        </p:nvSpPr>
        <p:spPr>
          <a:xfrm>
            <a:off x="755576" y="1927373"/>
            <a:ext cx="7200800" cy="4525963"/>
          </a:xfrm>
        </p:spPr>
        <p:txBody>
          <a:bodyPr>
            <a:normAutofit/>
          </a:bodyPr>
          <a:lstStyle>
            <a:lvl1pPr marL="342900" indent="-342900">
              <a:lnSpc>
                <a:spcPts val="2200"/>
              </a:lnSpc>
              <a:spcBef>
                <a:spcPts val="0"/>
              </a:spcBef>
              <a:spcAft>
                <a:spcPts val="1800"/>
              </a:spcAft>
              <a:buFontTx/>
              <a:buBlip>
                <a:blip r:embed="rId2"/>
              </a:buBlip>
              <a:defRPr sz="2000">
                <a:solidFill>
                  <a:schemeClr val="bg1"/>
                </a:solidFill>
              </a:defRPr>
            </a:lvl1pPr>
            <a:lvl2pPr>
              <a:lnSpc>
                <a:spcPts val="2200"/>
              </a:lnSpc>
              <a:spcBef>
                <a:spcPts val="0"/>
              </a:spcBef>
              <a:spcAft>
                <a:spcPts val="1800"/>
              </a:spcAft>
              <a:defRPr sz="2000">
                <a:solidFill>
                  <a:schemeClr val="bg1"/>
                </a:solidFill>
              </a:defRPr>
            </a:lvl2pPr>
            <a:lvl3pPr marL="914400" indent="0">
              <a:lnSpc>
                <a:spcPts val="2200"/>
              </a:lnSpc>
              <a:spcBef>
                <a:spcPts val="0"/>
              </a:spcBef>
              <a:spcAft>
                <a:spcPts val="1800"/>
              </a:spcAft>
              <a:buNone/>
              <a:defRPr sz="2000">
                <a:solidFill>
                  <a:schemeClr val="bg1"/>
                </a:solidFill>
              </a:defRPr>
            </a:lvl3pPr>
            <a:lvl4pPr>
              <a:lnSpc>
                <a:spcPts val="2200"/>
              </a:lnSpc>
              <a:spcBef>
                <a:spcPts val="0"/>
              </a:spcBef>
              <a:spcAft>
                <a:spcPts val="1800"/>
              </a:spcAft>
              <a:defRPr sz="2000">
                <a:solidFill>
                  <a:schemeClr val="bg1"/>
                </a:solidFill>
              </a:defRPr>
            </a:lvl4pPr>
            <a:lvl5pPr>
              <a:lnSpc>
                <a:spcPts val="2200"/>
              </a:lnSpc>
              <a:spcBef>
                <a:spcPts val="0"/>
              </a:spcBef>
              <a:spcAft>
                <a:spcPts val="1800"/>
              </a:spcAft>
              <a:defRPr sz="2000">
                <a:solidFill>
                  <a:schemeClr val="bg1"/>
                </a:solidFill>
              </a:defRPr>
            </a:lvl5pPr>
          </a:lstStyle>
          <a:p>
            <a:pPr lvl="0"/>
            <a:r>
              <a:rPr lang="fi-FI" dirty="0"/>
              <a:t>Muokkaa tekstin perustyylejä napsauttamalla</a:t>
            </a:r>
          </a:p>
          <a:p>
            <a:pPr lvl="1"/>
            <a:r>
              <a:rPr lang="fi-FI" dirty="0"/>
              <a:t>toinen taso</a:t>
            </a:r>
          </a:p>
          <a:p>
            <a:pPr lvl="2"/>
            <a:r>
              <a:rPr lang="fi-FI" dirty="0"/>
              <a:t>kolmas taso </a:t>
            </a:r>
            <a:r>
              <a:rPr lang="fi-FI" dirty="0" err="1"/>
              <a:t>www.partio.fi</a:t>
            </a:r>
            <a:endParaRPr lang="fi-FI" dirty="0"/>
          </a:p>
          <a:p>
            <a:pPr lvl="3"/>
            <a:r>
              <a:rPr lang="fi-FI" dirty="0"/>
              <a:t>neljäs taso</a:t>
            </a:r>
          </a:p>
          <a:p>
            <a:pPr lvl="4"/>
            <a:r>
              <a:rPr lang="fi-FI" dirty="0"/>
              <a:t>viides taso</a:t>
            </a:r>
          </a:p>
        </p:txBody>
      </p:sp>
      <p:pic>
        <p:nvPicPr>
          <p:cNvPr id="17" name="Kuva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Tree>
    <p:extLst>
      <p:ext uri="{BB962C8B-B14F-4D97-AF65-F5344CB8AC3E}">
        <p14:creationId xmlns:p14="http://schemas.microsoft.com/office/powerpoint/2010/main" val="388805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SÄLTÖ  teksti palstat">
    <p:bg>
      <p:bgPr>
        <a:solidFill>
          <a:schemeClr val="bg1"/>
        </a:solidFill>
        <a:effectLst/>
      </p:bgPr>
    </p:bg>
    <p:spTree>
      <p:nvGrpSpPr>
        <p:cNvPr id="1" name=""/>
        <p:cNvGrpSpPr/>
        <p:nvPr/>
      </p:nvGrpSpPr>
      <p:grpSpPr>
        <a:xfrm>
          <a:off x="0" y="0"/>
          <a:ext cx="0" cy="0"/>
          <a:chOff x="0" y="0"/>
          <a:chExt cx="0" cy="0"/>
        </a:xfrm>
      </p:grpSpPr>
      <p:sp>
        <p:nvSpPr>
          <p:cNvPr id="16" name="Suorakulmio 15"/>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6" name="Dian numeron paikkamerkki 5"/>
          <p:cNvSpPr>
            <a:spLocks noGrp="1"/>
          </p:cNvSpPr>
          <p:nvPr>
            <p:ph type="sldNum" sz="quarter" idx="12"/>
          </p:nvPr>
        </p:nvSpPr>
        <p:spPr/>
        <p:txBody>
          <a:bodyPr/>
          <a:lstStyle/>
          <a:p>
            <a:fld id="{E25A186C-3797-4EE7-B940-C47071A9C23B}" type="slidenum">
              <a:rPr lang="fi-FI" smtClean="0"/>
              <a:t>‹#›</a:t>
            </a:fld>
            <a:endParaRPr lang="fi-FI"/>
          </a:p>
        </p:txBody>
      </p:sp>
      <p:sp>
        <p:nvSpPr>
          <p:cNvPr id="7" name="Päivämäärän paikkamerkki 3"/>
          <p:cNvSpPr>
            <a:spLocks noGrp="1"/>
          </p:cNvSpPr>
          <p:nvPr>
            <p:ph type="dt" sz="half" idx="10"/>
          </p:nvPr>
        </p:nvSpPr>
        <p:spPr>
          <a:xfrm>
            <a:off x="350168" y="6165304"/>
            <a:ext cx="2133600" cy="365125"/>
          </a:xfrm>
        </p:spPr>
        <p:txBody>
          <a:bodyPr/>
          <a:lstStyle>
            <a:lvl1pPr algn="l">
              <a:defRPr sz="1100">
                <a:latin typeface="+mn-lt"/>
              </a:defRPr>
            </a:lvl1pPr>
          </a:lstStyle>
          <a:p>
            <a:fld id="{59B8BF44-7DDA-4C98-B156-7CBBBC6F31CB}" type="datetimeFigureOut">
              <a:rPr lang="fi-FI" smtClean="0"/>
              <a:pPr/>
              <a:t>9.4.2020</a:t>
            </a:fld>
            <a:endParaRPr lang="fi-FI" dirty="0"/>
          </a:p>
        </p:txBody>
      </p:sp>
      <p:sp>
        <p:nvSpPr>
          <p:cNvPr id="9" name="Otsikko 1"/>
          <p:cNvSpPr>
            <a:spLocks noGrp="1"/>
          </p:cNvSpPr>
          <p:nvPr>
            <p:ph type="title"/>
          </p:nvPr>
        </p:nvSpPr>
        <p:spPr>
          <a:xfrm>
            <a:off x="457200" y="677818"/>
            <a:ext cx="8229600" cy="1383030"/>
          </a:xfrm>
        </p:spPr>
        <p:txBody>
          <a:bodyPr/>
          <a:lstStyle>
            <a:lvl1pPr>
              <a:lnSpc>
                <a:spcPts val="4000"/>
              </a:lnSpc>
              <a:defRPr spc="100" baseline="0">
                <a:solidFill>
                  <a:schemeClr val="bg1"/>
                </a:solidFill>
              </a:defRPr>
            </a:lvl1pPr>
          </a:lstStyle>
          <a:p>
            <a:endParaRPr lang="fi-FI" dirty="0"/>
          </a:p>
        </p:txBody>
      </p:sp>
      <p:sp>
        <p:nvSpPr>
          <p:cNvPr id="11" name="Sisällön paikkamerkki 2"/>
          <p:cNvSpPr>
            <a:spLocks noGrp="1"/>
          </p:cNvSpPr>
          <p:nvPr>
            <p:ph idx="1"/>
          </p:nvPr>
        </p:nvSpPr>
        <p:spPr>
          <a:xfrm>
            <a:off x="755576" y="1927373"/>
            <a:ext cx="7200800" cy="4525963"/>
          </a:xfrm>
        </p:spPr>
        <p:txBody>
          <a:bodyPr numCol="2" spcCol="648000">
            <a:normAutofit/>
          </a:bodyPr>
          <a:lstStyle>
            <a:lvl1pPr marL="342900" indent="-342900">
              <a:lnSpc>
                <a:spcPts val="2200"/>
              </a:lnSpc>
              <a:spcBef>
                <a:spcPts val="0"/>
              </a:spcBef>
              <a:spcAft>
                <a:spcPts val="1800"/>
              </a:spcAft>
              <a:buFontTx/>
              <a:buBlip>
                <a:blip r:embed="rId2"/>
              </a:buBlip>
              <a:defRPr sz="2000">
                <a:solidFill>
                  <a:schemeClr val="bg1"/>
                </a:solidFill>
              </a:defRPr>
            </a:lvl1pPr>
            <a:lvl2pPr>
              <a:lnSpc>
                <a:spcPts val="2200"/>
              </a:lnSpc>
              <a:spcBef>
                <a:spcPts val="0"/>
              </a:spcBef>
              <a:spcAft>
                <a:spcPts val="1800"/>
              </a:spcAft>
              <a:defRPr sz="2000">
                <a:solidFill>
                  <a:schemeClr val="bg1"/>
                </a:solidFill>
              </a:defRPr>
            </a:lvl2pPr>
            <a:lvl3pPr>
              <a:lnSpc>
                <a:spcPts val="2200"/>
              </a:lnSpc>
              <a:spcBef>
                <a:spcPts val="0"/>
              </a:spcBef>
              <a:spcAft>
                <a:spcPts val="1800"/>
              </a:spcAft>
              <a:defRPr sz="2000">
                <a:solidFill>
                  <a:schemeClr val="bg1"/>
                </a:solidFill>
              </a:defRPr>
            </a:lvl3pPr>
            <a:lvl4pPr>
              <a:lnSpc>
                <a:spcPts val="2200"/>
              </a:lnSpc>
              <a:spcBef>
                <a:spcPts val="0"/>
              </a:spcBef>
              <a:spcAft>
                <a:spcPts val="1800"/>
              </a:spcAft>
              <a:defRPr sz="2000">
                <a:solidFill>
                  <a:schemeClr val="bg1"/>
                </a:solidFill>
              </a:defRPr>
            </a:lvl4pPr>
            <a:lvl5pPr>
              <a:lnSpc>
                <a:spcPts val="2200"/>
              </a:lnSpc>
              <a:spcBef>
                <a:spcPts val="0"/>
              </a:spcBef>
              <a:spcAft>
                <a:spcPts val="1800"/>
              </a:spcAft>
              <a:defRPr sz="2000">
                <a:solidFill>
                  <a:schemeClr val="bg1"/>
                </a:solidFill>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17" name="Kuva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Tree>
    <p:extLst>
      <p:ext uri="{BB962C8B-B14F-4D97-AF65-F5344CB8AC3E}">
        <p14:creationId xmlns:p14="http://schemas.microsoft.com/office/powerpoint/2010/main" val="359610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SÄLTÖ teksti">
    <p:bg>
      <p:bgPr>
        <a:solidFill>
          <a:schemeClr val="bg1"/>
        </a:solidFill>
        <a:effectLst/>
      </p:bgPr>
    </p:bg>
    <p:spTree>
      <p:nvGrpSpPr>
        <p:cNvPr id="1" name=""/>
        <p:cNvGrpSpPr/>
        <p:nvPr/>
      </p:nvGrpSpPr>
      <p:grpSpPr>
        <a:xfrm>
          <a:off x="0" y="0"/>
          <a:ext cx="0" cy="0"/>
          <a:chOff x="0" y="0"/>
          <a:chExt cx="0" cy="0"/>
        </a:xfrm>
      </p:grpSpPr>
      <p:sp>
        <p:nvSpPr>
          <p:cNvPr id="16" name="Suorakulmio 15"/>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6" name="Dian numeron paikkamerkki 5"/>
          <p:cNvSpPr>
            <a:spLocks noGrp="1"/>
          </p:cNvSpPr>
          <p:nvPr>
            <p:ph type="sldNum" sz="quarter" idx="12"/>
          </p:nvPr>
        </p:nvSpPr>
        <p:spPr/>
        <p:txBody>
          <a:bodyPr/>
          <a:lstStyle/>
          <a:p>
            <a:fld id="{E25A186C-3797-4EE7-B940-C47071A9C23B}" type="slidenum">
              <a:rPr lang="fi-FI" smtClean="0"/>
              <a:t>‹#›</a:t>
            </a:fld>
            <a:endParaRPr lang="fi-FI"/>
          </a:p>
        </p:txBody>
      </p:sp>
      <p:sp>
        <p:nvSpPr>
          <p:cNvPr id="7" name="Päivämäärän paikkamerkki 3"/>
          <p:cNvSpPr>
            <a:spLocks noGrp="1"/>
          </p:cNvSpPr>
          <p:nvPr>
            <p:ph type="dt" sz="half" idx="10"/>
          </p:nvPr>
        </p:nvSpPr>
        <p:spPr>
          <a:xfrm>
            <a:off x="350168" y="6165304"/>
            <a:ext cx="2133600" cy="365125"/>
          </a:xfrm>
        </p:spPr>
        <p:txBody>
          <a:bodyPr/>
          <a:lstStyle>
            <a:lvl1pPr algn="l">
              <a:defRPr sz="1100">
                <a:latin typeface="+mn-lt"/>
              </a:defRPr>
            </a:lvl1pPr>
          </a:lstStyle>
          <a:p>
            <a:fld id="{59B8BF44-7DDA-4C98-B156-7CBBBC6F31CB}" type="datetimeFigureOut">
              <a:rPr lang="fi-FI" smtClean="0"/>
              <a:pPr/>
              <a:t>9.4.2020</a:t>
            </a:fld>
            <a:endParaRPr lang="fi-FI" dirty="0"/>
          </a:p>
        </p:txBody>
      </p:sp>
      <p:sp>
        <p:nvSpPr>
          <p:cNvPr id="11" name="Sisällön paikkamerkki 2"/>
          <p:cNvSpPr>
            <a:spLocks noGrp="1"/>
          </p:cNvSpPr>
          <p:nvPr>
            <p:ph idx="1"/>
          </p:nvPr>
        </p:nvSpPr>
        <p:spPr>
          <a:xfrm>
            <a:off x="755576" y="1196753"/>
            <a:ext cx="7200800" cy="5256584"/>
          </a:xfrm>
        </p:spPr>
        <p:txBody>
          <a:bodyPr>
            <a:normAutofit/>
          </a:bodyPr>
          <a:lstStyle>
            <a:lvl1pPr marL="342900" indent="-342900">
              <a:lnSpc>
                <a:spcPts val="2200"/>
              </a:lnSpc>
              <a:spcBef>
                <a:spcPts val="0"/>
              </a:spcBef>
              <a:spcAft>
                <a:spcPts val="1800"/>
              </a:spcAft>
              <a:buFontTx/>
              <a:buBlip>
                <a:blip r:embed="rId2"/>
              </a:buBlip>
              <a:defRPr sz="2000">
                <a:solidFill>
                  <a:schemeClr val="bg1"/>
                </a:solidFill>
              </a:defRPr>
            </a:lvl1pPr>
            <a:lvl2pPr>
              <a:lnSpc>
                <a:spcPts val="2200"/>
              </a:lnSpc>
              <a:spcBef>
                <a:spcPts val="0"/>
              </a:spcBef>
              <a:spcAft>
                <a:spcPts val="1800"/>
              </a:spcAft>
              <a:defRPr sz="2000">
                <a:solidFill>
                  <a:schemeClr val="bg1"/>
                </a:solidFill>
              </a:defRPr>
            </a:lvl2pPr>
            <a:lvl3pPr>
              <a:lnSpc>
                <a:spcPts val="2200"/>
              </a:lnSpc>
              <a:spcBef>
                <a:spcPts val="0"/>
              </a:spcBef>
              <a:spcAft>
                <a:spcPts val="1800"/>
              </a:spcAft>
              <a:defRPr sz="2000">
                <a:solidFill>
                  <a:schemeClr val="bg1"/>
                </a:solidFill>
              </a:defRPr>
            </a:lvl3pPr>
            <a:lvl4pPr>
              <a:lnSpc>
                <a:spcPts val="2200"/>
              </a:lnSpc>
              <a:spcBef>
                <a:spcPts val="0"/>
              </a:spcBef>
              <a:spcAft>
                <a:spcPts val="1800"/>
              </a:spcAft>
              <a:defRPr sz="2000">
                <a:solidFill>
                  <a:schemeClr val="bg1"/>
                </a:solidFill>
              </a:defRPr>
            </a:lvl4pPr>
            <a:lvl5pPr>
              <a:lnSpc>
                <a:spcPts val="2200"/>
              </a:lnSpc>
              <a:spcBef>
                <a:spcPts val="0"/>
              </a:spcBef>
              <a:spcAft>
                <a:spcPts val="1800"/>
              </a:spcAft>
              <a:defRPr sz="2000">
                <a:solidFill>
                  <a:schemeClr val="bg1"/>
                </a:solidFill>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17" name="Kuva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Tree>
    <p:extLst>
      <p:ext uri="{BB962C8B-B14F-4D97-AF65-F5344CB8AC3E}">
        <p14:creationId xmlns:p14="http://schemas.microsoft.com/office/powerpoint/2010/main" val="4281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SÄLTÖ teksti + kuva">
    <p:bg>
      <p:bgPr>
        <a:solidFill>
          <a:schemeClr val="bg1"/>
        </a:solidFill>
        <a:effectLst/>
      </p:bgPr>
    </p:bg>
    <p:spTree>
      <p:nvGrpSpPr>
        <p:cNvPr id="1" name=""/>
        <p:cNvGrpSpPr/>
        <p:nvPr/>
      </p:nvGrpSpPr>
      <p:grpSpPr>
        <a:xfrm>
          <a:off x="0" y="0"/>
          <a:ext cx="0" cy="0"/>
          <a:chOff x="0" y="0"/>
          <a:chExt cx="0" cy="0"/>
        </a:xfrm>
      </p:grpSpPr>
      <p:sp>
        <p:nvSpPr>
          <p:cNvPr id="2" name="Suorakulmio 1"/>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6" name="Dian numeron paikkamerkki 5"/>
          <p:cNvSpPr>
            <a:spLocks noGrp="1"/>
          </p:cNvSpPr>
          <p:nvPr>
            <p:ph type="sldNum" sz="quarter" idx="12"/>
          </p:nvPr>
        </p:nvSpPr>
        <p:spPr/>
        <p:txBody>
          <a:bodyPr/>
          <a:lstStyle/>
          <a:p>
            <a:fld id="{E25A186C-3797-4EE7-B940-C47071A9C23B}" type="slidenum">
              <a:rPr lang="fi-FI" smtClean="0"/>
              <a:t>‹#›</a:t>
            </a:fld>
            <a:endParaRPr lang="fi-FI"/>
          </a:p>
        </p:txBody>
      </p:sp>
      <p:sp>
        <p:nvSpPr>
          <p:cNvPr id="7" name="Päivämäärän paikkamerkki 3"/>
          <p:cNvSpPr>
            <a:spLocks noGrp="1"/>
          </p:cNvSpPr>
          <p:nvPr>
            <p:ph type="dt" sz="half" idx="10"/>
          </p:nvPr>
        </p:nvSpPr>
        <p:spPr>
          <a:xfrm>
            <a:off x="350168" y="6165304"/>
            <a:ext cx="2133600" cy="365125"/>
          </a:xfrm>
        </p:spPr>
        <p:txBody>
          <a:bodyPr/>
          <a:lstStyle>
            <a:lvl1pPr algn="l">
              <a:defRPr sz="1100">
                <a:latin typeface="+mn-lt"/>
              </a:defRPr>
            </a:lvl1pPr>
          </a:lstStyle>
          <a:p>
            <a:fld id="{59B8BF44-7DDA-4C98-B156-7CBBBC6F31CB}" type="datetimeFigureOut">
              <a:rPr lang="fi-FI" smtClean="0"/>
              <a:pPr/>
              <a:t>9.4.2020</a:t>
            </a:fld>
            <a:endParaRPr lang="fi-FI" dirty="0"/>
          </a:p>
        </p:txBody>
      </p:sp>
      <p:sp>
        <p:nvSpPr>
          <p:cNvPr id="9" name="Otsikko 1"/>
          <p:cNvSpPr>
            <a:spLocks noGrp="1"/>
          </p:cNvSpPr>
          <p:nvPr>
            <p:ph type="title" hasCustomPrompt="1"/>
          </p:nvPr>
        </p:nvSpPr>
        <p:spPr>
          <a:xfrm>
            <a:off x="457200" y="677818"/>
            <a:ext cx="8229600" cy="1383030"/>
          </a:xfrm>
        </p:spPr>
        <p:txBody>
          <a:bodyPr/>
          <a:lstStyle>
            <a:lvl1pPr>
              <a:lnSpc>
                <a:spcPts val="4000"/>
              </a:lnSpc>
              <a:defRPr spc="100" baseline="0">
                <a:solidFill>
                  <a:schemeClr val="bg1"/>
                </a:solidFill>
              </a:defRPr>
            </a:lvl1pPr>
          </a:lstStyle>
          <a:p>
            <a:r>
              <a:rPr lang="fi-FI" dirty="0"/>
              <a:t>Sininen pohja xxx xxxx x</a:t>
            </a:r>
          </a:p>
        </p:txBody>
      </p:sp>
      <p:sp>
        <p:nvSpPr>
          <p:cNvPr id="11" name="Sisällön paikkamerkki 2"/>
          <p:cNvSpPr>
            <a:spLocks noGrp="1"/>
          </p:cNvSpPr>
          <p:nvPr>
            <p:ph idx="1"/>
          </p:nvPr>
        </p:nvSpPr>
        <p:spPr>
          <a:xfrm>
            <a:off x="755576" y="1927373"/>
            <a:ext cx="3816424" cy="4525963"/>
          </a:xfrm>
        </p:spPr>
        <p:txBody>
          <a:bodyPr>
            <a:normAutofit/>
          </a:bodyPr>
          <a:lstStyle>
            <a:lvl1pPr marL="342900" indent="-342900">
              <a:lnSpc>
                <a:spcPts val="2200"/>
              </a:lnSpc>
              <a:spcBef>
                <a:spcPts val="0"/>
              </a:spcBef>
              <a:spcAft>
                <a:spcPts val="1800"/>
              </a:spcAft>
              <a:buFontTx/>
              <a:buBlip>
                <a:blip r:embed="rId2"/>
              </a:buBlip>
              <a:defRPr sz="2000">
                <a:solidFill>
                  <a:schemeClr val="bg1"/>
                </a:solidFill>
              </a:defRPr>
            </a:lvl1pPr>
            <a:lvl2pPr>
              <a:lnSpc>
                <a:spcPts val="2200"/>
              </a:lnSpc>
              <a:spcBef>
                <a:spcPts val="0"/>
              </a:spcBef>
              <a:spcAft>
                <a:spcPts val="1800"/>
              </a:spcAft>
              <a:defRPr sz="2000">
                <a:solidFill>
                  <a:schemeClr val="bg1"/>
                </a:solidFill>
              </a:defRPr>
            </a:lvl2pPr>
            <a:lvl3pPr>
              <a:lnSpc>
                <a:spcPts val="2200"/>
              </a:lnSpc>
              <a:spcBef>
                <a:spcPts val="0"/>
              </a:spcBef>
              <a:spcAft>
                <a:spcPts val="1800"/>
              </a:spcAft>
              <a:defRPr sz="2000">
                <a:solidFill>
                  <a:schemeClr val="bg1"/>
                </a:solidFill>
              </a:defRPr>
            </a:lvl3pPr>
            <a:lvl4pPr>
              <a:lnSpc>
                <a:spcPts val="2200"/>
              </a:lnSpc>
              <a:spcBef>
                <a:spcPts val="0"/>
              </a:spcBef>
              <a:spcAft>
                <a:spcPts val="1800"/>
              </a:spcAft>
              <a:defRPr sz="2000">
                <a:solidFill>
                  <a:schemeClr val="bg1"/>
                </a:solidFill>
              </a:defRPr>
            </a:lvl4pPr>
            <a:lvl5pPr>
              <a:lnSpc>
                <a:spcPts val="2200"/>
              </a:lnSpc>
              <a:spcBef>
                <a:spcPts val="0"/>
              </a:spcBef>
              <a:spcAft>
                <a:spcPts val="1800"/>
              </a:spcAft>
              <a:defRPr sz="2000">
                <a:solidFill>
                  <a:schemeClr val="bg1"/>
                </a:solidFill>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
        <p:nvSpPr>
          <p:cNvPr id="3" name="Kuvan paikkamerkki 2"/>
          <p:cNvSpPr>
            <a:spLocks noGrp="1"/>
          </p:cNvSpPr>
          <p:nvPr>
            <p:ph type="pic" sz="quarter" idx="13"/>
          </p:nvPr>
        </p:nvSpPr>
        <p:spPr>
          <a:xfrm>
            <a:off x="4932364" y="2060848"/>
            <a:ext cx="3132024" cy="4249191"/>
          </a:xfrm>
        </p:spPr>
        <p:txBody>
          <a:bodyPr/>
          <a:lstStyle/>
          <a:p>
            <a:endParaRPr lang="fi-FI" dirty="0"/>
          </a:p>
        </p:txBody>
      </p:sp>
    </p:spTree>
    <p:extLst>
      <p:ext uri="{BB962C8B-B14F-4D97-AF65-F5344CB8AC3E}">
        <p14:creationId xmlns:p14="http://schemas.microsoft.com/office/powerpoint/2010/main" val="363813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PETUS kuvall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685800" y="3066529"/>
            <a:ext cx="7772400" cy="1010543"/>
          </a:xfrm>
        </p:spPr>
        <p:txBody>
          <a:bodyPr>
            <a:noAutofit/>
          </a:bodyPr>
          <a:lstStyle>
            <a:lvl1pPr algn="ctr">
              <a:defRPr sz="5400">
                <a:solidFill>
                  <a:schemeClr val="bg1"/>
                </a:solidFill>
                <a:latin typeface="Tondu Beta" panose="02000000000000000000" pitchFamily="2" charset="0"/>
              </a:defRPr>
            </a:lvl1pPr>
          </a:lstStyle>
          <a:p>
            <a:r>
              <a:rPr lang="fi-FI" dirty="0"/>
              <a:t>KIITOS!</a:t>
            </a:r>
          </a:p>
        </p:txBody>
      </p:sp>
      <p:sp>
        <p:nvSpPr>
          <p:cNvPr id="3" name="Alaotsikko 2"/>
          <p:cNvSpPr>
            <a:spLocks noGrp="1"/>
          </p:cNvSpPr>
          <p:nvPr>
            <p:ph type="subTitle" idx="1" hasCustomPrompt="1"/>
          </p:nvPr>
        </p:nvSpPr>
        <p:spPr>
          <a:xfrm>
            <a:off x="1371600" y="3933056"/>
            <a:ext cx="6400800" cy="1752600"/>
          </a:xfrm>
        </p:spPr>
        <p:txBody>
          <a:bodyPr>
            <a:normAutofit/>
          </a:bodyPr>
          <a:lstStyle>
            <a:lvl1pPr marL="0" indent="0" algn="ctr">
              <a:buNone/>
              <a:defRPr sz="2800" baseline="0">
                <a:solidFill>
                  <a:schemeClr val="bg1"/>
                </a:solidFill>
                <a:latin typeface="Tondu Bet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WWW.PARTIO.FI</a:t>
            </a:r>
          </a:p>
        </p:txBody>
      </p:sp>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3785" y="5554363"/>
            <a:ext cx="1876430" cy="720080"/>
          </a:xfrm>
          <a:prstGeom prst="rect">
            <a:avLst/>
          </a:prstGeom>
        </p:spPr>
      </p:pic>
      <p:sp>
        <p:nvSpPr>
          <p:cNvPr id="9" name="Kuvan paikkamerkki 8"/>
          <p:cNvSpPr>
            <a:spLocks noGrp="1"/>
          </p:cNvSpPr>
          <p:nvPr>
            <p:ph type="pic" sz="quarter" idx="10"/>
          </p:nvPr>
        </p:nvSpPr>
        <p:spPr>
          <a:xfrm>
            <a:off x="180000" y="171000"/>
            <a:ext cx="8784000" cy="6516000"/>
          </a:xfrm>
          <a:ln w="228600">
            <a:noFill/>
            <a:miter lim="800000"/>
          </a:ln>
        </p:spPr>
        <p:txBody>
          <a:bodyPr/>
          <a:lstStyle/>
          <a:p>
            <a:endParaRPr lang="fi-FI" dirty="0"/>
          </a:p>
        </p:txBody>
      </p:sp>
      <p:pic>
        <p:nvPicPr>
          <p:cNvPr id="13" name="Kuva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6185" y="5706763"/>
            <a:ext cx="1876430" cy="720080"/>
          </a:xfrm>
          <a:prstGeom prst="rect">
            <a:avLst/>
          </a:prstGeom>
        </p:spPr>
      </p:pic>
      <p:pic>
        <p:nvPicPr>
          <p:cNvPr id="14" name="Kuva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8585" y="5859163"/>
            <a:ext cx="1876430" cy="720080"/>
          </a:xfrm>
          <a:prstGeom prst="rect">
            <a:avLst/>
          </a:prstGeom>
        </p:spPr>
      </p:pic>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pic>
        <p:nvPicPr>
          <p:cNvPr id="11" name="Kuv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3350043">
            <a:off x="-461575" y="-376822"/>
            <a:ext cx="1213155" cy="2490714"/>
          </a:xfrm>
          <a:prstGeom prst="rect">
            <a:avLst/>
          </a:prstGeom>
        </p:spPr>
      </p:pic>
    </p:spTree>
    <p:extLst>
      <p:ext uri="{BB962C8B-B14F-4D97-AF65-F5344CB8AC3E}">
        <p14:creationId xmlns:p14="http://schemas.microsoft.com/office/powerpoint/2010/main" val="348062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PETUS väripohjalla">
    <p:spTree>
      <p:nvGrpSpPr>
        <p:cNvPr id="1" name=""/>
        <p:cNvGrpSpPr/>
        <p:nvPr/>
      </p:nvGrpSpPr>
      <p:grpSpPr>
        <a:xfrm>
          <a:off x="0" y="0"/>
          <a:ext cx="0" cy="0"/>
          <a:chOff x="0" y="0"/>
          <a:chExt cx="0" cy="0"/>
        </a:xfrm>
      </p:grpSpPr>
      <p:sp>
        <p:nvSpPr>
          <p:cNvPr id="6" name="Suorakulmio 5"/>
          <p:cNvSpPr/>
          <p:nvPr userDrawn="1"/>
        </p:nvSpPr>
        <p:spPr>
          <a:xfrm>
            <a:off x="180000" y="171000"/>
            <a:ext cx="8784000" cy="65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2" name="Otsikko 1"/>
          <p:cNvSpPr>
            <a:spLocks noGrp="1"/>
          </p:cNvSpPr>
          <p:nvPr>
            <p:ph type="ctrTitle" hasCustomPrompt="1"/>
          </p:nvPr>
        </p:nvSpPr>
        <p:spPr>
          <a:xfrm>
            <a:off x="685800" y="3066529"/>
            <a:ext cx="7772400" cy="1010543"/>
          </a:xfrm>
        </p:spPr>
        <p:txBody>
          <a:bodyPr>
            <a:noAutofit/>
          </a:bodyPr>
          <a:lstStyle>
            <a:lvl1pPr algn="ctr">
              <a:defRPr sz="5400" kern="1200" spc="130" baseline="0">
                <a:solidFill>
                  <a:schemeClr val="bg1"/>
                </a:solidFill>
                <a:latin typeface="Tondu Beta" panose="02000000000000000000" pitchFamily="2" charset="0"/>
              </a:defRPr>
            </a:lvl1pPr>
          </a:lstStyle>
          <a:p>
            <a:r>
              <a:rPr lang="fi-FI" dirty="0"/>
              <a:t>KIITOS!</a:t>
            </a:r>
          </a:p>
        </p:txBody>
      </p:sp>
      <p:sp>
        <p:nvSpPr>
          <p:cNvPr id="3" name="Alaotsikko 2"/>
          <p:cNvSpPr>
            <a:spLocks noGrp="1"/>
          </p:cNvSpPr>
          <p:nvPr>
            <p:ph type="subTitle" idx="1" hasCustomPrompt="1"/>
          </p:nvPr>
        </p:nvSpPr>
        <p:spPr>
          <a:xfrm>
            <a:off x="1371600" y="3933056"/>
            <a:ext cx="6400800" cy="1752600"/>
          </a:xfrm>
        </p:spPr>
        <p:txBody>
          <a:bodyPr>
            <a:normAutofit/>
          </a:bodyPr>
          <a:lstStyle>
            <a:lvl1pPr marL="0" indent="0" algn="ctr">
              <a:buNone/>
              <a:defRPr sz="2800" spc="100" baseline="0">
                <a:solidFill>
                  <a:schemeClr val="bg1"/>
                </a:solidFill>
                <a:latin typeface="Tondu Bet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WWW.PARTIO.FI</a:t>
            </a:r>
          </a:p>
        </p:txBody>
      </p:sp>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3785" y="5554363"/>
            <a:ext cx="1876430" cy="720080"/>
          </a:xfrm>
          <a:prstGeom prst="rect">
            <a:avLst/>
          </a:prstGeom>
        </p:spPr>
      </p:pic>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3350043">
            <a:off x="-461575" y="-376822"/>
            <a:ext cx="1213155" cy="2490714"/>
          </a:xfrm>
          <a:prstGeom prst="rect">
            <a:avLst/>
          </a:prstGeom>
        </p:spPr>
      </p:pic>
    </p:spTree>
    <p:extLst>
      <p:ext uri="{BB962C8B-B14F-4D97-AF65-F5344CB8AC3E}">
        <p14:creationId xmlns:p14="http://schemas.microsoft.com/office/powerpoint/2010/main" val="250368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467544"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Bitter" panose="02000000000000000000" pitchFamily="2" charset="0"/>
              </a:defRPr>
            </a:lvl1pPr>
          </a:lstStyle>
          <a:p>
            <a:fld id="{59B8BF44-7DDA-4C98-B156-7CBBBC6F31CB}" type="datetimeFigureOut">
              <a:rPr lang="fi-FI" smtClean="0"/>
              <a:pPr/>
              <a:t>9.4.2020</a:t>
            </a:fld>
            <a:endParaRPr lang="fi-FI" dirty="0"/>
          </a:p>
        </p:txBody>
      </p:sp>
      <p:sp>
        <p:nvSpPr>
          <p:cNvPr id="6" name="Dian numeron paikkamerkki 5"/>
          <p:cNvSpPr>
            <a:spLocks noGrp="1"/>
          </p:cNvSpPr>
          <p:nvPr>
            <p:ph type="sldNum" sz="quarter" idx="4"/>
          </p:nvPr>
        </p:nvSpPr>
        <p:spPr>
          <a:xfrm>
            <a:off x="3563888"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Bitter" panose="02000000000000000000" pitchFamily="2" charset="0"/>
              </a:defRPr>
            </a:lvl1pPr>
          </a:lstStyle>
          <a:p>
            <a:fld id="{E25A186C-3797-4EE7-B940-C47071A9C23B}" type="slidenum">
              <a:rPr lang="fi-FI" smtClean="0"/>
              <a:pPr/>
              <a:t>‹#›</a:t>
            </a:fld>
            <a:endParaRPr lang="fi-FI"/>
          </a:p>
        </p:txBody>
      </p:sp>
    </p:spTree>
    <p:extLst>
      <p:ext uri="{BB962C8B-B14F-4D97-AF65-F5344CB8AC3E}">
        <p14:creationId xmlns:p14="http://schemas.microsoft.com/office/powerpoint/2010/main" val="2169476537"/>
      </p:ext>
    </p:extLst>
  </p:cSld>
  <p:clrMap bg1="lt1" tx1="dk1" bg2="lt2" tx2="dk2" accent1="accent1" accent2="accent2" accent3="accent3" accent4="accent4" accent5="accent5" accent6="accent6" hlink="hlink" folHlink="folHlink"/>
  <p:sldLayoutIdLst>
    <p:sldLayoutId id="2147483649" r:id="rId1"/>
    <p:sldLayoutId id="2147483685" r:id="rId2"/>
    <p:sldLayoutId id="2147483678" r:id="rId3"/>
    <p:sldLayoutId id="2147483679" r:id="rId4"/>
    <p:sldLayoutId id="2147483684" r:id="rId5"/>
    <p:sldLayoutId id="2147483682" r:id="rId6"/>
    <p:sldLayoutId id="2147483680" r:id="rId7"/>
    <p:sldLayoutId id="2147483672" r:id="rId8"/>
    <p:sldLayoutId id="2147483683" r:id="rId9"/>
  </p:sldLayoutIdLst>
  <p:txStyles>
    <p:titleStyle>
      <a:lvl1pPr algn="ctr" defTabSz="914400" rtl="0" eaLnBrk="1" latinLnBrk="0" hangingPunct="1">
        <a:spcBef>
          <a:spcPct val="0"/>
        </a:spcBef>
        <a:buNone/>
        <a:defRPr sz="4400" kern="1200">
          <a:solidFill>
            <a:schemeClr val="tx1"/>
          </a:solidFill>
          <a:latin typeface="Tondu Beta" panose="02000000000000000000"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PT Sans" panose="020B0503020203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PT Sans" panose="020B0503020203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PT Sans" panose="020B0503020203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PT Sans" panose="020B0503020203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PT Sans" panose="020B0503020203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9.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n paikkamerkki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917" r="917"/>
          <a:stretch>
            <a:fillRect/>
          </a:stretch>
        </p:blipFill>
        <p:spPr/>
      </p:pic>
      <p:sp>
        <p:nvSpPr>
          <p:cNvPr id="2" name="Otsikko 1"/>
          <p:cNvSpPr>
            <a:spLocks noGrp="1"/>
          </p:cNvSpPr>
          <p:nvPr>
            <p:ph type="ctrTitle"/>
          </p:nvPr>
        </p:nvSpPr>
        <p:spPr/>
        <p:txBody>
          <a:bodyPr/>
          <a:lstStyle/>
          <a:p>
            <a:r>
              <a:rPr lang="sv-FI" dirty="0"/>
              <a:t>KÅRENS</a:t>
            </a:r>
            <a:r>
              <a:rPr lang="fi-FI" dirty="0"/>
              <a:t> </a:t>
            </a:r>
            <a:r>
              <a:rPr lang="sv-FI" dirty="0"/>
              <a:t>NAMN</a:t>
            </a:r>
            <a:endParaRPr lang="sv-FI" spc="100" dirty="0"/>
          </a:p>
        </p:txBody>
      </p:sp>
      <p:sp>
        <p:nvSpPr>
          <p:cNvPr id="3" name="Alaotsikko 2"/>
          <p:cNvSpPr>
            <a:spLocks noGrp="1"/>
          </p:cNvSpPr>
          <p:nvPr>
            <p:ph type="subTitle" idx="1"/>
          </p:nvPr>
        </p:nvSpPr>
        <p:spPr/>
        <p:txBody>
          <a:bodyPr/>
          <a:lstStyle/>
          <a:p>
            <a:r>
              <a:rPr lang="sv-FI" kern="600" dirty="0">
                <a:latin typeface="+mn-lt"/>
              </a:rPr>
              <a:t>Kväll</a:t>
            </a:r>
            <a:r>
              <a:rPr lang="fi-FI" kern="600" dirty="0"/>
              <a:t> </a:t>
            </a:r>
            <a:r>
              <a:rPr lang="sv-FI" kern="600" dirty="0"/>
              <a:t>för</a:t>
            </a:r>
            <a:r>
              <a:rPr lang="fi-FI" kern="600" dirty="0"/>
              <a:t> </a:t>
            </a:r>
            <a:r>
              <a:rPr lang="sv-FI" kern="600" dirty="0"/>
              <a:t>vårdnadshavare</a:t>
            </a:r>
            <a:r>
              <a:rPr lang="fi-FI" kern="600" dirty="0"/>
              <a:t>, </a:t>
            </a:r>
            <a:r>
              <a:rPr lang="sv-FI" kern="600" dirty="0"/>
              <a:t>datum</a:t>
            </a:r>
            <a:endParaRPr lang="sv-FI" kern="600" dirty="0">
              <a:latin typeface="+mn-lt"/>
            </a:endParaRPr>
          </a:p>
        </p:txBody>
      </p:sp>
      <p:pic>
        <p:nvPicPr>
          <p:cNvPr id="8" name="Kuv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350043">
            <a:off x="-461575" y="-376822"/>
            <a:ext cx="1213155" cy="2490714"/>
          </a:xfrm>
          <a:prstGeom prst="rect">
            <a:avLst/>
          </a:prstGeom>
        </p:spPr>
      </p:pic>
      <p:pic>
        <p:nvPicPr>
          <p:cNvPr id="9" name="Kuva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2114" y="332656"/>
            <a:ext cx="1156350" cy="443750"/>
          </a:xfrm>
          <a:prstGeom prst="rect">
            <a:avLst/>
          </a:prstGeom>
        </p:spPr>
      </p:pic>
    </p:spTree>
    <p:extLst>
      <p:ext uri="{BB962C8B-B14F-4D97-AF65-F5344CB8AC3E}">
        <p14:creationId xmlns:p14="http://schemas.microsoft.com/office/powerpoint/2010/main" val="30772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F1318F-04E4-4050-87E8-ED3E9329552D}"/>
              </a:ext>
            </a:extLst>
          </p:cNvPr>
          <p:cNvSpPr>
            <a:spLocks noGrp="1"/>
          </p:cNvSpPr>
          <p:nvPr>
            <p:ph type="title"/>
          </p:nvPr>
        </p:nvSpPr>
        <p:spPr/>
        <p:txBody>
          <a:bodyPr/>
          <a:lstStyle/>
          <a:p>
            <a:r>
              <a:rPr lang="sv-FI" dirty="0"/>
              <a:t>Våra traditioner</a:t>
            </a:r>
          </a:p>
        </p:txBody>
      </p:sp>
      <p:sp>
        <p:nvSpPr>
          <p:cNvPr id="3" name="Sisällön paikkamerkki 2">
            <a:extLst>
              <a:ext uri="{FF2B5EF4-FFF2-40B4-BE49-F238E27FC236}">
                <a16:creationId xmlns:a16="http://schemas.microsoft.com/office/drawing/2014/main" id="{3A9DEF72-A660-425A-8403-0BEC2A47D514}"/>
              </a:ext>
            </a:extLst>
          </p:cNvPr>
          <p:cNvSpPr>
            <a:spLocks noGrp="1"/>
          </p:cNvSpPr>
          <p:nvPr>
            <p:ph idx="1"/>
          </p:nvPr>
        </p:nvSpPr>
        <p:spPr>
          <a:xfrm>
            <a:off x="755576" y="1916832"/>
            <a:ext cx="7200800" cy="4525963"/>
          </a:xfrm>
        </p:spPr>
        <p:txBody>
          <a:bodyPr numCol="1"/>
          <a:lstStyle/>
          <a:p>
            <a:r>
              <a:rPr lang="sv-FI" dirty="0"/>
              <a:t>Scouthalsduk och scoutuniform </a:t>
            </a:r>
          </a:p>
          <a:p>
            <a:r>
              <a:rPr lang="sv-FI" dirty="0"/>
              <a:t>Utfärder (</a:t>
            </a:r>
            <a:r>
              <a:rPr lang="sv-FI" dirty="0">
                <a:solidFill>
                  <a:srgbClr val="FF0000"/>
                </a:solidFill>
              </a:rPr>
              <a:t>när är man på utfärd med sin egen grupp, när med hela kåren</a:t>
            </a:r>
            <a:r>
              <a:rPr lang="sv-FI" dirty="0"/>
              <a:t>)</a:t>
            </a:r>
          </a:p>
          <a:p>
            <a:r>
              <a:rPr lang="sv-FI" dirty="0"/>
              <a:t>Tävlingar, evenemang (</a:t>
            </a:r>
            <a:r>
              <a:rPr lang="sv-FI" dirty="0">
                <a:solidFill>
                  <a:srgbClr val="FF0000"/>
                </a:solidFill>
              </a:rPr>
              <a:t>var finns kårens evenemangskalender</a:t>
            </a:r>
            <a:r>
              <a:rPr lang="sv-FI" dirty="0"/>
              <a:t>) </a:t>
            </a:r>
          </a:p>
          <a:p>
            <a:r>
              <a:rPr lang="sv-FI" dirty="0"/>
              <a:t>Julfest &amp; vårfest</a:t>
            </a:r>
          </a:p>
          <a:p>
            <a:r>
              <a:rPr lang="sv-FI" dirty="0"/>
              <a:t>Sommarläger</a:t>
            </a:r>
          </a:p>
          <a:p>
            <a:r>
              <a:rPr lang="sv-FI" dirty="0"/>
              <a:t>Vad kan vårdnadshavare hjälpta till med</a:t>
            </a:r>
          </a:p>
          <a:p>
            <a:r>
              <a:rPr lang="sv-FI" dirty="0"/>
              <a:t>Tryggt tillsammans</a:t>
            </a:r>
          </a:p>
        </p:txBody>
      </p:sp>
    </p:spTree>
    <p:extLst>
      <p:ext uri="{BB962C8B-B14F-4D97-AF65-F5344CB8AC3E}">
        <p14:creationId xmlns:p14="http://schemas.microsoft.com/office/powerpoint/2010/main" val="34593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5BB323-6B78-4AF0-A8F8-BD94D8176F63}"/>
              </a:ext>
            </a:extLst>
          </p:cNvPr>
          <p:cNvSpPr>
            <a:spLocks noGrp="1"/>
          </p:cNvSpPr>
          <p:nvPr>
            <p:ph type="title"/>
          </p:nvPr>
        </p:nvSpPr>
        <p:spPr/>
        <p:txBody>
          <a:bodyPr/>
          <a:lstStyle/>
          <a:p>
            <a:r>
              <a:rPr lang="sv-FI" dirty="0"/>
              <a:t>Kostnader och understöd</a:t>
            </a:r>
          </a:p>
        </p:txBody>
      </p:sp>
      <p:sp>
        <p:nvSpPr>
          <p:cNvPr id="3" name="Sisällön paikkamerkki 2">
            <a:extLst>
              <a:ext uri="{FF2B5EF4-FFF2-40B4-BE49-F238E27FC236}">
                <a16:creationId xmlns:a16="http://schemas.microsoft.com/office/drawing/2014/main" id="{16F6D4B7-3424-4297-814B-32116C4B82ED}"/>
              </a:ext>
            </a:extLst>
          </p:cNvPr>
          <p:cNvSpPr>
            <a:spLocks noGrp="1"/>
          </p:cNvSpPr>
          <p:nvPr>
            <p:ph idx="1"/>
          </p:nvPr>
        </p:nvSpPr>
        <p:spPr>
          <a:xfrm>
            <a:off x="572970" y="1772815"/>
            <a:ext cx="7959470" cy="4664921"/>
          </a:xfrm>
        </p:spPr>
        <p:txBody>
          <a:bodyPr>
            <a:normAutofit/>
          </a:bodyPr>
          <a:lstStyle/>
          <a:p>
            <a:r>
              <a:rPr lang="sv-FI" dirty="0"/>
              <a:t>Medlemsavgift och befrielse från medlemsavgift</a:t>
            </a:r>
          </a:p>
          <a:p>
            <a:r>
              <a:rPr lang="sv-FI" dirty="0"/>
              <a:t>Kostnader för utfärder</a:t>
            </a:r>
          </a:p>
          <a:p>
            <a:r>
              <a:rPr lang="sv-FI" dirty="0"/>
              <a:t>Stipendier</a:t>
            </a:r>
          </a:p>
          <a:p>
            <a:r>
              <a:rPr lang="sv-FI" dirty="0"/>
              <a:t>Låneutrustning</a:t>
            </a:r>
          </a:p>
          <a:p>
            <a:r>
              <a:rPr lang="sv-FI" dirty="0"/>
              <a:t>Adventskalendrar</a:t>
            </a:r>
          </a:p>
          <a:p>
            <a:pPr lvl="1"/>
            <a:r>
              <a:rPr lang="sv-FI" dirty="0"/>
              <a:t>Vår viktigaste anskaffningsmetod</a:t>
            </a:r>
          </a:p>
          <a:p>
            <a:pPr lvl="1"/>
            <a:r>
              <a:rPr lang="sv-FI" dirty="0"/>
              <a:t>Alla säljer, försäljningen börjar i mitten av oktober</a:t>
            </a:r>
          </a:p>
          <a:p>
            <a:pPr lvl="1"/>
            <a:r>
              <a:rPr lang="sv-FI" dirty="0"/>
              <a:t>Målsättning att sälja </a:t>
            </a:r>
            <a:r>
              <a:rPr lang="sv-FI" dirty="0">
                <a:solidFill>
                  <a:srgbClr val="FF0000"/>
                </a:solidFill>
              </a:rPr>
              <a:t>XXX </a:t>
            </a:r>
            <a:r>
              <a:rPr lang="sv-FI" dirty="0"/>
              <a:t>kalendrar</a:t>
            </a:r>
          </a:p>
          <a:p>
            <a:pPr lvl="1"/>
            <a:r>
              <a:rPr lang="sv-FI" dirty="0"/>
              <a:t>Kostar 10 €, faktureras i december</a:t>
            </a:r>
          </a:p>
          <a:p>
            <a:pPr lvl="1"/>
            <a:r>
              <a:rPr lang="sv-FI" dirty="0"/>
              <a:t>Var och en försöker sälja så en får ett tomtemärke (och varför inte ett silvermärke)</a:t>
            </a:r>
          </a:p>
        </p:txBody>
      </p:sp>
      <p:pic>
        <p:nvPicPr>
          <p:cNvPr id="4" name="Kuva 3">
            <a:extLst>
              <a:ext uri="{FF2B5EF4-FFF2-40B4-BE49-F238E27FC236}">
                <a16:creationId xmlns:a16="http://schemas.microsoft.com/office/drawing/2014/main" id="{8585A5BE-13EE-4146-949F-E0CB2F31F5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4797153"/>
            <a:ext cx="877357" cy="1801291"/>
          </a:xfrm>
          <a:prstGeom prst="rect">
            <a:avLst/>
          </a:prstGeom>
        </p:spPr>
      </p:pic>
      <p:pic>
        <p:nvPicPr>
          <p:cNvPr id="5" name="Kuva 4">
            <a:extLst>
              <a:ext uri="{FF2B5EF4-FFF2-40B4-BE49-F238E27FC236}">
                <a16:creationId xmlns:a16="http://schemas.microsoft.com/office/drawing/2014/main" id="{3561AFB2-F036-4DF7-B9A7-0A29DB29FD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5244797"/>
            <a:ext cx="1460227" cy="1192939"/>
          </a:xfrm>
          <a:prstGeom prst="rect">
            <a:avLst/>
          </a:prstGeom>
        </p:spPr>
      </p:pic>
    </p:spTree>
    <p:extLst>
      <p:ext uri="{BB962C8B-B14F-4D97-AF65-F5344CB8AC3E}">
        <p14:creationId xmlns:p14="http://schemas.microsoft.com/office/powerpoint/2010/main" val="272985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p:cNvSpPr>
            <a:spLocks noGrp="1"/>
          </p:cNvSpPr>
          <p:nvPr>
            <p:ph type="ctrTitle"/>
          </p:nvPr>
        </p:nvSpPr>
        <p:spPr/>
        <p:txBody>
          <a:bodyPr/>
          <a:lstStyle/>
          <a:p>
            <a:r>
              <a:rPr lang="fi-FI" dirty="0"/>
              <a:t>SYSKONRING OCH TACK!</a:t>
            </a:r>
          </a:p>
        </p:txBody>
      </p:sp>
      <p:sp>
        <p:nvSpPr>
          <p:cNvPr id="10" name="Alaotsikko 9"/>
          <p:cNvSpPr>
            <a:spLocks noGrp="1"/>
          </p:cNvSpPr>
          <p:nvPr>
            <p:ph type="subTitle" idx="1"/>
          </p:nvPr>
        </p:nvSpPr>
        <p:spPr>
          <a:xfrm>
            <a:off x="1371600" y="4941168"/>
            <a:ext cx="6400800" cy="1752600"/>
          </a:xfrm>
        </p:spPr>
        <p:txBody>
          <a:bodyPr/>
          <a:lstStyle/>
          <a:p>
            <a:r>
              <a:rPr lang="fi-FI" dirty="0">
                <a:solidFill>
                  <a:srgbClr val="FF0000"/>
                </a:solidFill>
              </a:rPr>
              <a:t>WWW.KÅRENSADRESS.FI</a:t>
            </a:r>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2081828"/>
            <a:ext cx="1524285" cy="693560"/>
          </a:xfrm>
          <a:prstGeom prst="rect">
            <a:avLst/>
          </a:prstGeom>
        </p:spPr>
      </p:pic>
      <p:pic>
        <p:nvPicPr>
          <p:cNvPr id="12" name="Kuva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4546" y="1846994"/>
            <a:ext cx="553180" cy="927563"/>
          </a:xfrm>
          <a:prstGeom prst="rect">
            <a:avLst/>
          </a:prstGeom>
        </p:spPr>
      </p:pic>
      <p:pic>
        <p:nvPicPr>
          <p:cNvPr id="16" name="Kuva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5816" y="2206695"/>
            <a:ext cx="1136114" cy="570635"/>
          </a:xfrm>
          <a:prstGeom prst="rect">
            <a:avLst/>
          </a:prstGeom>
        </p:spPr>
      </p:pic>
      <p:pic>
        <p:nvPicPr>
          <p:cNvPr id="17" name="Kuva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6136" y="1986058"/>
            <a:ext cx="1061110" cy="866878"/>
          </a:xfrm>
          <a:prstGeom prst="rect">
            <a:avLst/>
          </a:prstGeom>
        </p:spPr>
      </p:pic>
    </p:spTree>
    <p:extLst>
      <p:ext uri="{BB962C8B-B14F-4D97-AF65-F5344CB8AC3E}">
        <p14:creationId xmlns:p14="http://schemas.microsoft.com/office/powerpoint/2010/main" val="97648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285591" y="2636912"/>
            <a:ext cx="8640000" cy="2655934"/>
          </a:xfrm>
        </p:spPr>
        <p:txBody>
          <a:bodyPr/>
          <a:lstStyle/>
          <a:p>
            <a:r>
              <a:rPr lang="fi-FI" sz="5400" kern="600" dirty="0"/>
              <a:t>”</a:t>
            </a:r>
            <a:r>
              <a:rPr lang="sv-FI" sz="5400" kern="600" dirty="0"/>
              <a:t>KÅRENS</a:t>
            </a:r>
            <a:r>
              <a:rPr lang="fi-FI" sz="5400" kern="600" dirty="0"/>
              <a:t> </a:t>
            </a:r>
            <a:r>
              <a:rPr lang="sv-FI" sz="5400" kern="600" dirty="0"/>
              <a:t>ROP</a:t>
            </a:r>
            <a:r>
              <a:rPr lang="fi-FI" sz="5400" kern="600" dirty="0"/>
              <a:t> </a:t>
            </a:r>
            <a:r>
              <a:rPr lang="sv-FI" sz="5400" kern="600" dirty="0"/>
              <a:t>HÄR</a:t>
            </a:r>
            <a:r>
              <a:rPr lang="fi-FI" kern="600" dirty="0"/>
              <a:t>!”</a:t>
            </a:r>
            <a:endParaRPr lang="fi-FI" dirty="0"/>
          </a:p>
        </p:txBody>
      </p:sp>
      <p:pic>
        <p:nvPicPr>
          <p:cNvPr id="7" name="Kuva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350043">
            <a:off x="-461575" y="-376822"/>
            <a:ext cx="1213155" cy="2490714"/>
          </a:xfrm>
          <a:prstGeom prst="rect">
            <a:avLst/>
          </a:prstGeom>
        </p:spPr>
      </p:pic>
    </p:spTree>
    <p:extLst>
      <p:ext uri="{BB962C8B-B14F-4D97-AF65-F5344CB8AC3E}">
        <p14:creationId xmlns:p14="http://schemas.microsoft.com/office/powerpoint/2010/main" val="2484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5952" y="1966425"/>
            <a:ext cx="1008112" cy="1690382"/>
          </a:xfrm>
          <a:prstGeom prst="rect">
            <a:avLst/>
          </a:prstGeom>
        </p:spPr>
      </p:pic>
      <p:pic>
        <p:nvPicPr>
          <p:cNvPr id="5" name="Kuv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6818" y="1855516"/>
            <a:ext cx="877357" cy="1801291"/>
          </a:xfrm>
          <a:prstGeom prst="rect">
            <a:avLst/>
          </a:prstGeom>
        </p:spPr>
      </p:pic>
      <p:pic>
        <p:nvPicPr>
          <p:cNvPr id="6" name="Kuva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5952" y="3861048"/>
            <a:ext cx="1460227" cy="1192939"/>
          </a:xfrm>
          <a:prstGeom prst="rect">
            <a:avLst/>
          </a:prstGeom>
        </p:spPr>
      </p:pic>
      <p:pic>
        <p:nvPicPr>
          <p:cNvPr id="8" name="Kuva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8104" y="3861048"/>
            <a:ext cx="1914787" cy="871241"/>
          </a:xfrm>
          <a:prstGeom prst="rect">
            <a:avLst/>
          </a:prstGeom>
        </p:spPr>
      </p:pic>
      <p:pic>
        <p:nvPicPr>
          <p:cNvPr id="9" name="Kuva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65497" y="5301208"/>
            <a:ext cx="1579191" cy="793179"/>
          </a:xfrm>
          <a:prstGeom prst="rect">
            <a:avLst/>
          </a:prstGeom>
        </p:spPr>
      </p:pic>
      <p:sp>
        <p:nvSpPr>
          <p:cNvPr id="3" name="Sisällön paikkamerkki 2"/>
          <p:cNvSpPr>
            <a:spLocks noGrp="1"/>
          </p:cNvSpPr>
          <p:nvPr>
            <p:ph idx="1"/>
          </p:nvPr>
        </p:nvSpPr>
        <p:spPr>
          <a:xfrm>
            <a:off x="740919" y="2564905"/>
            <a:ext cx="4752528" cy="1368152"/>
          </a:xfrm>
        </p:spPr>
        <p:txBody>
          <a:bodyPr>
            <a:normAutofit/>
          </a:bodyPr>
          <a:lstStyle/>
          <a:p>
            <a:r>
              <a:rPr lang="sv-FI" dirty="0"/>
              <a:t>Bli scout</a:t>
            </a:r>
            <a:r>
              <a:rPr lang="fi-FI" dirty="0"/>
              <a:t>:</a:t>
            </a:r>
            <a:br>
              <a:rPr lang="fi-FI" dirty="0"/>
            </a:br>
            <a:r>
              <a:rPr lang="fi-FI" dirty="0"/>
              <a:t>https://youtu.be/gURu5lh6J2k</a:t>
            </a:r>
          </a:p>
        </p:txBody>
      </p:sp>
    </p:spTree>
    <p:extLst>
      <p:ext uri="{BB962C8B-B14F-4D97-AF65-F5344CB8AC3E}">
        <p14:creationId xmlns:p14="http://schemas.microsoft.com/office/powerpoint/2010/main" val="268076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8824" y="291845"/>
            <a:ext cx="8229600" cy="1383030"/>
          </a:xfrm>
        </p:spPr>
        <p:txBody>
          <a:bodyPr>
            <a:normAutofit/>
          </a:bodyPr>
          <a:lstStyle/>
          <a:p>
            <a:r>
              <a:rPr lang="sv-FI" sz="4000" dirty="0"/>
              <a:t>Bakgrundsfakta om scouting</a:t>
            </a:r>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5373216"/>
            <a:ext cx="1460227" cy="1192939"/>
          </a:xfrm>
          <a:prstGeom prst="rect">
            <a:avLst/>
          </a:prstGeom>
        </p:spPr>
      </p:pic>
      <p:sp>
        <p:nvSpPr>
          <p:cNvPr id="3" name="Sisällön paikkamerkki 2"/>
          <p:cNvSpPr>
            <a:spLocks noGrp="1"/>
          </p:cNvSpPr>
          <p:nvPr>
            <p:ph idx="1"/>
          </p:nvPr>
        </p:nvSpPr>
        <p:spPr>
          <a:xfrm>
            <a:off x="755576" y="1484784"/>
            <a:ext cx="7704856" cy="4824536"/>
          </a:xfrm>
        </p:spPr>
        <p:txBody>
          <a:bodyPr>
            <a:normAutofit fontScale="55000" lnSpcReduction="20000"/>
          </a:bodyPr>
          <a:lstStyle/>
          <a:p>
            <a:r>
              <a:rPr lang="sv-FI" dirty="0"/>
              <a:t>Finlands Scouter är den finska scoutingens centralorganisation och en del av den internationella scoutrörelsen. Scoutingens kärna består av de lokala kårerna som leds av frivilliga scoutledare. Ibland kan ett annat samfund finnas som stöd i bakgrunden, t.ex. en församling. De svenskspråkiga kårerna hör till Finlands Svenska Scouter </a:t>
            </a:r>
            <a:r>
              <a:rPr lang="sv-FI" dirty="0" err="1"/>
              <a:t>rf</a:t>
            </a:r>
            <a:r>
              <a:rPr lang="sv-FI" dirty="0"/>
              <a:t> – </a:t>
            </a:r>
            <a:r>
              <a:rPr lang="sv-FI" dirty="0" err="1"/>
              <a:t>FiSSc</a:t>
            </a:r>
            <a:r>
              <a:rPr lang="sv-FI" dirty="0"/>
              <a:t>, medan de finska hör till sitt lokala distrikt.</a:t>
            </a:r>
          </a:p>
          <a:p>
            <a:r>
              <a:rPr lang="sv-FI" dirty="0"/>
              <a:t>Scoutingen fick sin början i England år 1907 då det första scoutlägret ordnades. Scoutingen kom redan 1910 till Finland och sedan dess har den finska scoutverksamheten fortsatt redan i över 100 år.</a:t>
            </a:r>
          </a:p>
          <a:p>
            <a:r>
              <a:rPr lang="sv-FI" dirty="0"/>
              <a:t>Naturupplevelser, jämlikhet och förtroende för ungdomarnas förmågor har från början varit centrala punkter inom scoutingen. Scoutingens målsättning är att skapa ett bättre samhälle genom att fostra barn och unga till självständiga, ansvarstagande och aktiva individer vad gäller både personlighet och livsstil. I den dagliga verksamheten ligger tyngdpunkten på glädje över att lyckas och gemensamma upplevelser.</a:t>
            </a:r>
          </a:p>
          <a:p>
            <a:r>
              <a:rPr lang="sv-FI" dirty="0"/>
              <a:t>Scouting är öppet för alla.</a:t>
            </a:r>
          </a:p>
        </p:txBody>
      </p:sp>
    </p:spTree>
    <p:extLst>
      <p:ext uri="{BB962C8B-B14F-4D97-AF65-F5344CB8AC3E}">
        <p14:creationId xmlns:p14="http://schemas.microsoft.com/office/powerpoint/2010/main" val="338539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542F15-2832-49E9-A946-EBC938F44FE6}"/>
              </a:ext>
            </a:extLst>
          </p:cNvPr>
          <p:cNvSpPr>
            <a:spLocks noGrp="1"/>
          </p:cNvSpPr>
          <p:nvPr>
            <p:ph type="title"/>
          </p:nvPr>
        </p:nvSpPr>
        <p:spPr>
          <a:xfrm>
            <a:off x="457200" y="544343"/>
            <a:ext cx="8229600" cy="1383030"/>
          </a:xfrm>
        </p:spPr>
        <p:txBody>
          <a:bodyPr>
            <a:normAutofit/>
          </a:bodyPr>
          <a:lstStyle/>
          <a:p>
            <a:r>
              <a:rPr lang="sv-FI" sz="4000" dirty="0"/>
              <a:t>Åldersgrupperna och scoutprogrammet</a:t>
            </a:r>
          </a:p>
        </p:txBody>
      </p:sp>
      <p:sp>
        <p:nvSpPr>
          <p:cNvPr id="3" name="Sisällön paikkamerkki 2">
            <a:extLst>
              <a:ext uri="{FF2B5EF4-FFF2-40B4-BE49-F238E27FC236}">
                <a16:creationId xmlns:a16="http://schemas.microsoft.com/office/drawing/2014/main" id="{E50EC3D3-39EE-4BE3-9653-35E034D699B2}"/>
              </a:ext>
            </a:extLst>
          </p:cNvPr>
          <p:cNvSpPr>
            <a:spLocks noGrp="1"/>
          </p:cNvSpPr>
          <p:nvPr>
            <p:ph idx="1"/>
          </p:nvPr>
        </p:nvSpPr>
        <p:spPr/>
        <p:txBody>
          <a:bodyPr>
            <a:normAutofit/>
          </a:bodyPr>
          <a:lstStyle/>
          <a:p>
            <a:r>
              <a:rPr lang="sv-FI" dirty="0"/>
              <a:t>Scoutverksamheten är indelad i fem åldersgrupper. De olika åldersgruppsprogrammen består av ett mångsidig urval av aktiviteter. Dessa innehåller naturkännedom, internationalitet, hantverk, uppträdande och friluftskunskap. Aktiviteterna anpassas alltid för åldersgruppen i fråga. </a:t>
            </a:r>
          </a:p>
          <a:p>
            <a:endParaRPr lang="fi-FI" b="1" dirty="0"/>
          </a:p>
          <a:p>
            <a:r>
              <a:rPr lang="sv-FI" b="1" dirty="0"/>
              <a:t>Vargungarna </a:t>
            </a:r>
            <a:r>
              <a:rPr lang="sv-FI" dirty="0"/>
              <a:t>är 7–9åriga scouter. Deras grupp kallas för flock. Vargungarna samlas en gång i veckan på kårlokalen. Under flockmötena får vargungarna leka, gå på äventyr och pyssla. Vargungarna deltar även i utfärder, läger och tävlingar och andra evenemang riktade till dem.</a:t>
            </a:r>
          </a:p>
        </p:txBody>
      </p:sp>
    </p:spTree>
    <p:extLst>
      <p:ext uri="{BB962C8B-B14F-4D97-AF65-F5344CB8AC3E}">
        <p14:creationId xmlns:p14="http://schemas.microsoft.com/office/powerpoint/2010/main" val="58949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0725A928-5C81-462F-ABAB-6C85EBF30145}"/>
              </a:ext>
            </a:extLst>
          </p:cNvPr>
          <p:cNvSpPr>
            <a:spLocks noGrp="1"/>
          </p:cNvSpPr>
          <p:nvPr>
            <p:ph idx="1"/>
          </p:nvPr>
        </p:nvSpPr>
        <p:spPr>
          <a:xfrm>
            <a:off x="611560" y="836712"/>
            <a:ext cx="7848872" cy="5832648"/>
          </a:xfrm>
        </p:spPr>
        <p:txBody>
          <a:bodyPr>
            <a:normAutofit/>
          </a:bodyPr>
          <a:lstStyle/>
          <a:p>
            <a:r>
              <a:rPr lang="sv-FI" sz="1500" b="1" dirty="0"/>
              <a:t>Äventyrsscouterna</a:t>
            </a:r>
            <a:r>
              <a:rPr lang="sv-FI" sz="1500" dirty="0"/>
              <a:t> är 10–12-åriga scouter som lär sig scoutingens grundkunskaper och går ofta på utfärder. Äventyrsscouterna träffas med sitt lag en gång i veckan. Äventyrsscouterna är som en riktig äventyrare: hen lär sig använda stormkök, första hjälp, och att bygga olika sorters skydd att bo i utomhus. </a:t>
            </a:r>
          </a:p>
          <a:p>
            <a:r>
              <a:rPr lang="sv-FI" sz="1500" b="1" dirty="0"/>
              <a:t>Spejarscouterna</a:t>
            </a:r>
            <a:r>
              <a:rPr lang="sv-FI" sz="1500" dirty="0"/>
              <a:t> är 12–15-åriga scouter som ingår i en patrull. Patrullerna träffas en gång i veckan. Spejarscouternas program fokuserar på att göra tillsammans och att skapa upplevelser med sina vänner. Kårens spejarscouter träffar varandra ungefär en gång i månaden på gemensamma träffar eller evenemang.</a:t>
            </a:r>
          </a:p>
          <a:p>
            <a:r>
              <a:rPr lang="sv-FI" sz="1500" b="1" dirty="0"/>
              <a:t>Explorerscouterna</a:t>
            </a:r>
            <a:r>
              <a:rPr lang="sv-FI" sz="1500" dirty="0"/>
              <a:t> är 15–17-åriga scouter. Gruppledarutbildningen och att öva sig på att leda en grupp är självklara delar av </a:t>
            </a:r>
            <a:r>
              <a:rPr lang="sv-FI" sz="1500" dirty="0" err="1"/>
              <a:t>exporerscouternas</a:t>
            </a:r>
            <a:r>
              <a:rPr lang="sv-FI" sz="1500" dirty="0"/>
              <a:t> program. De fungerar som </a:t>
            </a:r>
            <a:r>
              <a:rPr lang="sv-FI" sz="1500" dirty="0" err="1"/>
              <a:t>zpejarscoutgruppernas</a:t>
            </a:r>
            <a:r>
              <a:rPr lang="sv-FI" sz="1500" dirty="0"/>
              <a:t> ledare. De planerar verksamheten tillsammans med sin vuxna lots enligt de intressen som finns i gruppen. Explorerscouterna träffas varje vecka i sina patruller. De går även på sina egna utfärder och deltar i läger och andra evenemang.</a:t>
            </a:r>
          </a:p>
        </p:txBody>
      </p:sp>
    </p:spTree>
    <p:extLst>
      <p:ext uri="{BB962C8B-B14F-4D97-AF65-F5344CB8AC3E}">
        <p14:creationId xmlns:p14="http://schemas.microsoft.com/office/powerpoint/2010/main" val="118750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25ADE09-EDB8-4770-97F6-139DB731A49C}"/>
              </a:ext>
            </a:extLst>
          </p:cNvPr>
          <p:cNvSpPr>
            <a:spLocks noGrp="1"/>
          </p:cNvSpPr>
          <p:nvPr>
            <p:ph idx="1"/>
          </p:nvPr>
        </p:nvSpPr>
        <p:spPr>
          <a:xfrm>
            <a:off x="539552" y="908721"/>
            <a:ext cx="7416824" cy="5544616"/>
          </a:xfrm>
        </p:spPr>
        <p:txBody>
          <a:bodyPr>
            <a:normAutofit fontScale="70000" lnSpcReduction="20000"/>
          </a:bodyPr>
          <a:lstStyle/>
          <a:p>
            <a:r>
              <a:rPr lang="sv-FI" b="1" dirty="0"/>
              <a:t>Roverscouterna </a:t>
            </a:r>
            <a:r>
              <a:rPr lang="sv-FI" dirty="0"/>
              <a:t>är 18–22-åriga </a:t>
            </a:r>
            <a:r>
              <a:rPr lang="sv-FI" dirty="0" err="1"/>
              <a:t>scoutera</a:t>
            </a:r>
            <a:r>
              <a:rPr lang="sv-FI" dirty="0"/>
              <a:t>. Till deras program hör projekt där de bekantar sig med scouter på andra orter eller i andra länder. Projekten kan förverkligas antingen i Finland eller utomlands. Varje roverscout gör en personlig plan där hen väljer vilka aktiviteter hen vill förverkliga. Roverscoutprogrammet avslutas med en nationell avslutningsceremoni.</a:t>
            </a:r>
          </a:p>
          <a:p>
            <a:r>
              <a:rPr lang="sv-FI" dirty="0"/>
              <a:t>Med </a:t>
            </a:r>
            <a:r>
              <a:rPr lang="sv-FI" b="1" dirty="0"/>
              <a:t>vuxna</a:t>
            </a:r>
            <a:r>
              <a:rPr lang="sv-FI" dirty="0"/>
              <a:t> menas över 22-åriga frivilliga. Scouting är ett fantastiskt sätt för vuxna att syssla med frivilligverksamhet. Inom scouting kan man lära sig och utveckla sig som både människa och ledare. Inom scouting finns många olika uppdrag och uppgifter som man kan sköta inom ramen för den egna livssituationen och tidtabellen. De vuxna kan stödja verksamheten för barn och unga genom att delta i veckoverksamheten, i utfärder och läger, genom att bidra med sin specialkunskap i olika förtroendeuppdrag eller genom att hjälpa till som en punktinsats. Det erbjuds utbildning till alla uppdrag inom scouting. Utbildningen kan man ha nytta av även utanför scouting. Det är aldrig för sent att börja i scouterna eller att fortsätta scouta.</a:t>
            </a:r>
          </a:p>
        </p:txBody>
      </p:sp>
      <p:pic>
        <p:nvPicPr>
          <p:cNvPr id="4" name="Kuva 3">
            <a:extLst>
              <a:ext uri="{FF2B5EF4-FFF2-40B4-BE49-F238E27FC236}">
                <a16:creationId xmlns:a16="http://schemas.microsoft.com/office/drawing/2014/main" id="{6A8F7BB8-1482-4EA0-8C3F-D761461100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869160"/>
            <a:ext cx="1008112" cy="1690382"/>
          </a:xfrm>
          <a:prstGeom prst="rect">
            <a:avLst/>
          </a:prstGeom>
        </p:spPr>
      </p:pic>
    </p:spTree>
    <p:extLst>
      <p:ext uri="{BB962C8B-B14F-4D97-AF65-F5344CB8AC3E}">
        <p14:creationId xmlns:p14="http://schemas.microsoft.com/office/powerpoint/2010/main" val="276558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9D5750-DF44-4C8E-B18C-F71E1B82E8BE}"/>
              </a:ext>
            </a:extLst>
          </p:cNvPr>
          <p:cNvSpPr>
            <a:spLocks noGrp="1"/>
          </p:cNvSpPr>
          <p:nvPr>
            <p:ph type="title"/>
          </p:nvPr>
        </p:nvSpPr>
        <p:spPr>
          <a:xfrm>
            <a:off x="323528" y="384437"/>
            <a:ext cx="8229600" cy="1383030"/>
          </a:xfrm>
        </p:spPr>
        <p:txBody>
          <a:bodyPr/>
          <a:lstStyle/>
          <a:p>
            <a:r>
              <a:rPr lang="sv-FI" dirty="0"/>
              <a:t>Kåren</a:t>
            </a:r>
          </a:p>
        </p:txBody>
      </p:sp>
      <p:sp>
        <p:nvSpPr>
          <p:cNvPr id="3" name="Sisällön paikkamerkki 2">
            <a:extLst>
              <a:ext uri="{FF2B5EF4-FFF2-40B4-BE49-F238E27FC236}">
                <a16:creationId xmlns:a16="http://schemas.microsoft.com/office/drawing/2014/main" id="{9F0C7BB8-4FB8-4968-87A7-F4EE0EE637AC}"/>
              </a:ext>
            </a:extLst>
          </p:cNvPr>
          <p:cNvSpPr>
            <a:spLocks noGrp="1"/>
          </p:cNvSpPr>
          <p:nvPr>
            <p:ph idx="1"/>
          </p:nvPr>
        </p:nvSpPr>
        <p:spPr>
          <a:xfrm>
            <a:off x="757481" y="1412776"/>
            <a:ext cx="7931224" cy="4896544"/>
          </a:xfrm>
        </p:spPr>
        <p:txBody>
          <a:bodyPr>
            <a:normAutofit fontScale="92500"/>
          </a:bodyPr>
          <a:lstStyle/>
          <a:p>
            <a:r>
              <a:rPr lang="sv-FI" dirty="0"/>
              <a:t>Självständig förening: </a:t>
            </a:r>
            <a:br>
              <a:rPr lang="sv-FI" dirty="0"/>
            </a:br>
            <a:r>
              <a:rPr lang="sv-FI" dirty="0">
                <a:solidFill>
                  <a:srgbClr val="FF0000"/>
                </a:solidFill>
              </a:rPr>
              <a:t>KÅRENS NAMN</a:t>
            </a:r>
          </a:p>
          <a:p>
            <a:r>
              <a:rPr lang="sv-FI" dirty="0"/>
              <a:t>Grundad</a:t>
            </a:r>
            <a:br>
              <a:rPr lang="sv-FI" dirty="0"/>
            </a:br>
            <a:r>
              <a:rPr lang="sv-FI" dirty="0">
                <a:solidFill>
                  <a:srgbClr val="FF0000"/>
                </a:solidFill>
              </a:rPr>
              <a:t>ÅRTAL DÅ GRUNDAD</a:t>
            </a:r>
          </a:p>
          <a:p>
            <a:r>
              <a:rPr lang="sv-FI" dirty="0"/>
              <a:t>Verksamhetsområde: </a:t>
            </a:r>
            <a:r>
              <a:rPr lang="sv-FI" dirty="0">
                <a:solidFill>
                  <a:srgbClr val="FF0000"/>
                </a:solidFill>
              </a:rPr>
              <a:t>STADSDELAR</a:t>
            </a:r>
          </a:p>
          <a:p>
            <a:r>
              <a:rPr lang="sv-FI" dirty="0"/>
              <a:t>Medlemmar </a:t>
            </a:r>
            <a:r>
              <a:rPr lang="sv-FI" dirty="0">
                <a:solidFill>
                  <a:srgbClr val="FF0000"/>
                </a:solidFill>
              </a:rPr>
              <a:t>XXX</a:t>
            </a:r>
          </a:p>
          <a:p>
            <a:r>
              <a:rPr lang="sv-FI" dirty="0"/>
              <a:t>Presentation av åldersgruppsansvariga / gruppledare</a:t>
            </a:r>
          </a:p>
          <a:p>
            <a:r>
              <a:rPr lang="sv-FI" dirty="0">
                <a:solidFill>
                  <a:srgbClr val="FF0000"/>
                </a:solidFill>
              </a:rPr>
              <a:t>XX</a:t>
            </a:r>
            <a:r>
              <a:rPr lang="sv-FI" dirty="0"/>
              <a:t> vargungeflockar, </a:t>
            </a:r>
            <a:r>
              <a:rPr lang="sv-FI" dirty="0">
                <a:solidFill>
                  <a:srgbClr val="FF0000"/>
                </a:solidFill>
              </a:rPr>
              <a:t>XX</a:t>
            </a:r>
            <a:r>
              <a:rPr lang="sv-FI" dirty="0"/>
              <a:t> äventyrsscoutlag, </a:t>
            </a:r>
            <a:r>
              <a:rPr lang="sv-FI" dirty="0">
                <a:solidFill>
                  <a:srgbClr val="FF0000"/>
                </a:solidFill>
              </a:rPr>
              <a:t>XX</a:t>
            </a:r>
            <a:r>
              <a:rPr lang="sv-FI" dirty="0"/>
              <a:t> spejarscoutpatruller, </a:t>
            </a:r>
            <a:r>
              <a:rPr lang="sv-FI" dirty="0">
                <a:solidFill>
                  <a:srgbClr val="FF0000"/>
                </a:solidFill>
              </a:rPr>
              <a:t>XX</a:t>
            </a:r>
            <a:r>
              <a:rPr lang="sv-FI" dirty="0"/>
              <a:t> sisupatrull, </a:t>
            </a:r>
            <a:r>
              <a:rPr lang="sv-FI" dirty="0">
                <a:solidFill>
                  <a:srgbClr val="FF0000"/>
                </a:solidFill>
              </a:rPr>
              <a:t>XX</a:t>
            </a:r>
            <a:r>
              <a:rPr lang="sv-FI" dirty="0"/>
              <a:t> </a:t>
            </a:r>
            <a:r>
              <a:rPr lang="sv-FI" dirty="0" err="1"/>
              <a:t>explorerscoutpatruller</a:t>
            </a:r>
            <a:r>
              <a:rPr lang="sv-FI" dirty="0"/>
              <a:t>, </a:t>
            </a:r>
            <a:r>
              <a:rPr lang="sv-FI" dirty="0">
                <a:solidFill>
                  <a:srgbClr val="FF0000"/>
                </a:solidFill>
              </a:rPr>
              <a:t>XX</a:t>
            </a:r>
            <a:r>
              <a:rPr lang="sv-FI" dirty="0"/>
              <a:t> roverscoutpatruller och ett gäng vuxna, </a:t>
            </a:r>
            <a:r>
              <a:rPr lang="sv-FI" dirty="0">
                <a:solidFill>
                  <a:srgbClr val="FF0000"/>
                </a:solidFill>
              </a:rPr>
              <a:t>familjescoutgrupp?</a:t>
            </a:r>
          </a:p>
          <a:p>
            <a:r>
              <a:rPr lang="sv-FI" dirty="0"/>
              <a:t>Kårlokalernas adresser: </a:t>
            </a:r>
            <a:r>
              <a:rPr lang="sv-FI" dirty="0">
                <a:solidFill>
                  <a:srgbClr val="FF0000"/>
                </a:solidFill>
              </a:rPr>
              <a:t>XXX</a:t>
            </a:r>
          </a:p>
          <a:p>
            <a:r>
              <a:rPr lang="sv-FI" dirty="0"/>
              <a:t>Alla medlemmar är frivilliga! Vårdnadshavarna är välkomna med i verksamheten och som hjälp</a:t>
            </a:r>
          </a:p>
          <a:p>
            <a:r>
              <a:rPr lang="sv-FI" dirty="0"/>
              <a:t>Bakgrundssamfund </a:t>
            </a:r>
            <a:r>
              <a:rPr lang="sv-FI" dirty="0">
                <a:solidFill>
                  <a:srgbClr val="FF0000"/>
                </a:solidFill>
              </a:rPr>
              <a:t>XXX</a:t>
            </a:r>
          </a:p>
          <a:p>
            <a:r>
              <a:rPr lang="sv-FI" dirty="0"/>
              <a:t>Övriga samarbetspartners </a:t>
            </a:r>
            <a:r>
              <a:rPr lang="sv-FI" dirty="0">
                <a:solidFill>
                  <a:srgbClr val="FF0000"/>
                </a:solidFill>
              </a:rPr>
              <a:t>XXX</a:t>
            </a:r>
          </a:p>
          <a:p>
            <a:pPr marL="0" indent="0">
              <a:buNone/>
            </a:pPr>
            <a:endParaRPr lang="sv-FI" dirty="0"/>
          </a:p>
        </p:txBody>
      </p:sp>
    </p:spTree>
    <p:extLst>
      <p:ext uri="{BB962C8B-B14F-4D97-AF65-F5344CB8AC3E}">
        <p14:creationId xmlns:p14="http://schemas.microsoft.com/office/powerpoint/2010/main" val="24642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77C4A2-3AFF-43BC-8040-DD690F42D3AA}"/>
              </a:ext>
            </a:extLst>
          </p:cNvPr>
          <p:cNvSpPr>
            <a:spLocks noGrp="1"/>
          </p:cNvSpPr>
          <p:nvPr>
            <p:ph type="title"/>
          </p:nvPr>
        </p:nvSpPr>
        <p:spPr/>
        <p:txBody>
          <a:bodyPr/>
          <a:lstStyle/>
          <a:p>
            <a:r>
              <a:rPr lang="sv-FI" dirty="0"/>
              <a:t>Kommunikation och </a:t>
            </a:r>
            <a:r>
              <a:rPr lang="sv-FI" dirty="0" err="1"/>
              <a:t>Kuksa</a:t>
            </a:r>
            <a:endParaRPr lang="sv-FI" dirty="0"/>
          </a:p>
        </p:txBody>
      </p:sp>
      <p:sp>
        <p:nvSpPr>
          <p:cNvPr id="3" name="Sisällön paikkamerkki 2">
            <a:extLst>
              <a:ext uri="{FF2B5EF4-FFF2-40B4-BE49-F238E27FC236}">
                <a16:creationId xmlns:a16="http://schemas.microsoft.com/office/drawing/2014/main" id="{033F4E92-86EF-40A8-B8CE-F3731BB43518}"/>
              </a:ext>
            </a:extLst>
          </p:cNvPr>
          <p:cNvSpPr>
            <a:spLocks noGrp="1"/>
          </p:cNvSpPr>
          <p:nvPr>
            <p:ph idx="1"/>
          </p:nvPr>
        </p:nvSpPr>
        <p:spPr>
          <a:xfrm>
            <a:off x="611560" y="1772817"/>
            <a:ext cx="7560840" cy="4536503"/>
          </a:xfrm>
        </p:spPr>
        <p:txBody>
          <a:bodyPr>
            <a:normAutofit/>
          </a:bodyPr>
          <a:lstStyle/>
          <a:p>
            <a:r>
              <a:rPr lang="sv-FI" dirty="0"/>
              <a:t>Den egna gruppens ledare kommunicerar till gruppen: (</a:t>
            </a:r>
            <a:r>
              <a:rPr lang="sv-FI" dirty="0">
                <a:solidFill>
                  <a:srgbClr val="FF0000"/>
                </a:solidFill>
              </a:rPr>
              <a:t>e-post + eventuella WA-grupper?</a:t>
            </a:r>
            <a:r>
              <a:rPr lang="sv-FI" dirty="0"/>
              <a:t>)</a:t>
            </a:r>
          </a:p>
          <a:p>
            <a:r>
              <a:rPr lang="sv-FI" dirty="0"/>
              <a:t>E-postmeddelanden från kåren till alla hem (</a:t>
            </a:r>
            <a:r>
              <a:rPr lang="sv-FI" dirty="0">
                <a:solidFill>
                  <a:srgbClr val="FF0000"/>
                </a:solidFill>
              </a:rPr>
              <a:t>hur ofta?</a:t>
            </a:r>
            <a:r>
              <a:rPr lang="sv-FI" dirty="0"/>
              <a:t>)</a:t>
            </a:r>
          </a:p>
          <a:p>
            <a:r>
              <a:rPr lang="sv-FI" dirty="0"/>
              <a:t>Utfärdsbrev</a:t>
            </a:r>
          </a:p>
          <a:p>
            <a:r>
              <a:rPr lang="sv-FI" dirty="0">
                <a:solidFill>
                  <a:srgbClr val="FF0000"/>
                </a:solidFill>
              </a:rPr>
              <a:t>KÅRENS HEMSIDA</a:t>
            </a:r>
          </a:p>
          <a:p>
            <a:r>
              <a:rPr lang="sv-FI" dirty="0"/>
              <a:t>Kåren i social </a:t>
            </a:r>
            <a:r>
              <a:rPr lang="sv-FI" dirty="0" err="1"/>
              <a:t>meda</a:t>
            </a:r>
            <a:r>
              <a:rPr lang="sv-FI" dirty="0"/>
              <a:t> </a:t>
            </a:r>
            <a:r>
              <a:rPr lang="sv-FI" dirty="0">
                <a:solidFill>
                  <a:srgbClr val="FF0000"/>
                </a:solidFill>
              </a:rPr>
              <a:t>FB? </a:t>
            </a:r>
            <a:r>
              <a:rPr lang="sv-FI" dirty="0" err="1">
                <a:solidFill>
                  <a:srgbClr val="FF0000"/>
                </a:solidFill>
              </a:rPr>
              <a:t>Instagram</a:t>
            </a:r>
            <a:r>
              <a:rPr lang="sv-FI" dirty="0"/>
              <a:t>? </a:t>
            </a:r>
          </a:p>
          <a:p>
            <a:r>
              <a:rPr lang="sv-FI" dirty="0"/>
              <a:t>Medlemsregistret </a:t>
            </a:r>
            <a:r>
              <a:rPr lang="sv-FI" dirty="0" err="1"/>
              <a:t>Kuksa</a:t>
            </a:r>
            <a:r>
              <a:rPr lang="sv-FI" dirty="0"/>
              <a:t>: uppdatering av egna och minderårigas uppgifter, anmälningar alltid med Scout-ID (kom ihåg lösenordet och kolla om du anmäler dig själv eller barnet till ett evenemang)</a:t>
            </a:r>
          </a:p>
          <a:p>
            <a:r>
              <a:rPr lang="sv-FI" dirty="0"/>
              <a:t>GDPR: vi tar hand om era och barnens uppgifter, </a:t>
            </a:r>
            <a:r>
              <a:rPr lang="sv-FI" dirty="0" err="1"/>
              <a:t>Kuksa</a:t>
            </a:r>
            <a:r>
              <a:rPr lang="sv-FI" dirty="0"/>
              <a:t> är FS:s service och vi är dess användare</a:t>
            </a:r>
          </a:p>
        </p:txBody>
      </p:sp>
    </p:spTree>
    <p:extLst>
      <p:ext uri="{BB962C8B-B14F-4D97-AF65-F5344CB8AC3E}">
        <p14:creationId xmlns:p14="http://schemas.microsoft.com/office/powerpoint/2010/main" val="1534523194"/>
      </p:ext>
    </p:extLst>
  </p:cSld>
  <p:clrMapOvr>
    <a:masterClrMapping/>
  </p:clrMapOvr>
</p:sld>
</file>

<file path=ppt/theme/theme1.xml><?xml version="1.0" encoding="utf-8"?>
<a:theme xmlns:a="http://schemas.openxmlformats.org/drawingml/2006/main" name="Office-teema">
  <a:themeElements>
    <a:clrScheme name="PARTIO2016">
      <a:dk1>
        <a:sysClr val="windowText" lastClr="000000"/>
      </a:dk1>
      <a:lt1>
        <a:sysClr val="window" lastClr="FFFFFF"/>
      </a:lt1>
      <a:dk2>
        <a:srgbClr val="253764"/>
      </a:dk2>
      <a:lt2>
        <a:srgbClr val="F04150"/>
      </a:lt2>
      <a:accent1>
        <a:srgbClr val="28AAE1"/>
      </a:accent1>
      <a:accent2>
        <a:srgbClr val="F04150"/>
      </a:accent2>
      <a:accent3>
        <a:srgbClr val="14A54B"/>
      </a:accent3>
      <a:accent4>
        <a:srgbClr val="F0A01E"/>
      </a:accent4>
      <a:accent5>
        <a:srgbClr val="F0E105"/>
      </a:accent5>
      <a:accent6>
        <a:srgbClr val="F04150"/>
      </a:accent6>
      <a:hlink>
        <a:srgbClr val="FFFFFF"/>
      </a:hlink>
      <a:folHlink>
        <a:srgbClr val="FCD8DB"/>
      </a:folHlink>
    </a:clrScheme>
    <a:fontScheme name="Partio2016">
      <a:majorFont>
        <a:latin typeface="Tondu Beta"/>
        <a:ea typeface=""/>
        <a:cs typeface=""/>
      </a:majorFont>
      <a:minorFont>
        <a:latin typeface="PT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9D70606BED85B14680C419816F95144E" ma:contentTypeVersion="8" ma:contentTypeDescription="Luo uusi asiakirja." ma:contentTypeScope="" ma:versionID="7072141945b1c6601dd165c5ebdfef03">
  <xsd:schema xmlns:xsd="http://www.w3.org/2001/XMLSchema" xmlns:xs="http://www.w3.org/2001/XMLSchema" xmlns:p="http://schemas.microsoft.com/office/2006/metadata/properties" xmlns:ns2="a7904a2a-a6b8-4804-8029-9e8f7c7104f7" xmlns:ns3="14853413-c3c0-45f6-9ac2-40737eb252ea" targetNamespace="http://schemas.microsoft.com/office/2006/metadata/properties" ma:root="true" ma:fieldsID="cdae3b104018ce2546f6f9f7342b8750" ns2:_="" ns3:_="">
    <xsd:import namespace="a7904a2a-a6b8-4804-8029-9e8f7c7104f7"/>
    <xsd:import namespace="14853413-c3c0-45f6-9ac2-40737eb252e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904a2a-a6b8-4804-8029-9e8f7c7104f7"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853413-c3c0-45f6-9ac2-40737eb252e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013652-273E-4DD5-9BD2-902D9CDF2DAD}">
  <ds:schemaRefs>
    <ds:schemaRef ds:uri="http://schemas.microsoft.com/sharepoint/v3/contenttype/forms"/>
  </ds:schemaRefs>
</ds:datastoreItem>
</file>

<file path=customXml/itemProps2.xml><?xml version="1.0" encoding="utf-8"?>
<ds:datastoreItem xmlns:ds="http://schemas.openxmlformats.org/officeDocument/2006/customXml" ds:itemID="{04814D47-C63A-4F8D-9831-007C8BC71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904a2a-a6b8-4804-8029-9e8f7c7104f7"/>
    <ds:schemaRef ds:uri="14853413-c3c0-45f6-9ac2-40737eb252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89715-D4C1-4AFD-88F3-6506CA06C58C}">
  <ds:schemaRefs>
    <ds:schemaRef ds:uri="http://purl.org/dc/elements/1.1/"/>
    <ds:schemaRef ds:uri="http://purl.org/dc/terms/"/>
    <ds:schemaRef ds:uri="http://schemas.microsoft.com/sharepoint/v3"/>
    <ds:schemaRef ds:uri="http://schemas.microsoft.com/office/2006/metadata/properties"/>
    <ds:schemaRef ds:uri="6476defa-363e-4fcb-a1ad-3fc0ffa3bcae"/>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9b0e6a12-8b48-4ca5-a987-b8117ac2a323"/>
  </ds:schemaRefs>
</ds:datastoreItem>
</file>

<file path=docProps/app.xml><?xml version="1.0" encoding="utf-8"?>
<Properties xmlns="http://schemas.openxmlformats.org/officeDocument/2006/extended-properties" xmlns:vt="http://schemas.openxmlformats.org/officeDocument/2006/docPropsVTypes">
  <Template/>
  <TotalTime>1935</TotalTime>
  <Words>897</Words>
  <Application>Microsoft Office PowerPoint</Application>
  <PresentationFormat>Bildspel på skärmen (4:3)</PresentationFormat>
  <Paragraphs>59</Paragraphs>
  <Slides>12</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Arial</vt:lpstr>
      <vt:lpstr>Bitter</vt:lpstr>
      <vt:lpstr>Calibri</vt:lpstr>
      <vt:lpstr>PT Sans</vt:lpstr>
      <vt:lpstr>Tondu Beta</vt:lpstr>
      <vt:lpstr>Office-teema</vt:lpstr>
      <vt:lpstr>KÅRENS NAMN</vt:lpstr>
      <vt:lpstr>”KÅRENS ROP HÄR!”</vt:lpstr>
      <vt:lpstr>PowerPoint-presentation</vt:lpstr>
      <vt:lpstr>Bakgrundsfakta om scouting</vt:lpstr>
      <vt:lpstr>Åldersgrupperna och scoutprogrammet</vt:lpstr>
      <vt:lpstr>PowerPoint-presentation</vt:lpstr>
      <vt:lpstr>PowerPoint-presentation</vt:lpstr>
      <vt:lpstr>Kåren</vt:lpstr>
      <vt:lpstr>Kommunikation och Kuksa</vt:lpstr>
      <vt:lpstr>Våra traditioner</vt:lpstr>
      <vt:lpstr>Kostnader och understöd</vt:lpstr>
      <vt:lpstr>SYSKONRING OCH 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Jenni Lahtinen</dc:creator>
  <cp:lastModifiedBy>Virve S</cp:lastModifiedBy>
  <cp:revision>418</cp:revision>
  <dcterms:created xsi:type="dcterms:W3CDTF">2015-10-07T12:51:21Z</dcterms:created>
  <dcterms:modified xsi:type="dcterms:W3CDTF">2020-04-09T09:48:35Z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0x0101009D70606BED85B14680C419816F95144E</vt:lpwstr>
  </property>
  <property fmtid="{D5CDD505-2E9C-101B-9397-08002B2CF9AE}" pid="3" name="AuthorIds_UIVersion_512">
    <vt:lpwstr>172</vt:lpwstr>
  </property>
</Properties>
</file>